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165" autoAdjust="0"/>
    <p:restoredTop sz="94660"/>
  </p:normalViewPr>
  <p:slideViewPr>
    <p:cSldViewPr>
      <p:cViewPr>
        <p:scale>
          <a:sx n="60" d="100"/>
          <a:sy n="60" d="100"/>
        </p:scale>
        <p:origin x="1882" y="5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360000" cy="360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4E8B5B2-E1C3-4C22-B218-8BABC5CE62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CA60F438-CE57-44D4-A569-CE4F658D44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/>
              <a:t>Клацніть, щоб редагувати стиль зразка підзаголовка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20432582-CF3A-43DC-AC8A-55DF63CB46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0733F-F97A-486E-875F-221E6E8D8A43}" type="datetimeFigureOut">
              <a:rPr lang="uk-UA" smtClean="0"/>
              <a:t>08.12.2023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2F9EA181-92D6-40D1-9345-9D3BA9E32B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D766E990-FEE3-445B-9EFE-E8EA121EFA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69738-567D-432E-89D1-38752E22ECAF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386751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8EFBAE-D252-42A5-A355-041FB1722D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EE629C0B-C248-4900-BF35-CE9155FEC7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79FE3EDC-E577-43D5-ADFF-4A328FD0D4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0733F-F97A-486E-875F-221E6E8D8A43}" type="datetimeFigureOut">
              <a:rPr lang="uk-UA" smtClean="0"/>
              <a:t>08.12.2023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E27E3C35-A3A6-45C8-B85A-8BA427BCB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D32B4D80-F15B-4C3F-88DC-53A3A9C35A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69738-567D-432E-89D1-38752E22ECAF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49784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>
            <a:extLst>
              <a:ext uri="{FF2B5EF4-FFF2-40B4-BE49-F238E27FC236}">
                <a16:creationId xmlns:a16="http://schemas.microsoft.com/office/drawing/2014/main" id="{E2516473-8861-41D4-ACA8-BE7E33C23C0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7D37F1EA-8E62-4776-80E2-08A49B6234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48029DCA-3EFA-4EA1-8887-7D685AC204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0733F-F97A-486E-875F-221E6E8D8A43}" type="datetimeFigureOut">
              <a:rPr lang="uk-UA" smtClean="0"/>
              <a:t>08.12.2023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161C7FE3-1670-4536-A974-93EBFD142F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D8251861-6D85-4E48-92F5-D01C7FDC8D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69738-567D-432E-89D1-38752E22ECAF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86768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C2FF87-95C5-4DBD-8038-473B3FAF37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9EA5C519-E5BC-4F1F-85A1-78A14457D8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96D7037B-7A17-47DD-94E9-B9E2B9D4F6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0733F-F97A-486E-875F-221E6E8D8A43}" type="datetimeFigureOut">
              <a:rPr lang="uk-UA" smtClean="0"/>
              <a:t>08.12.2023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B3E6D3DD-A04C-4759-AEAE-56FD0BA14F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507EEF55-1899-4D15-AECF-1DA8FAD197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69738-567D-432E-89D1-38752E22ECAF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27534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05EFEC-65E7-417A-A3FE-DDCFD1825C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3C1E3D8F-706B-47C3-A53D-033A23B11E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02EDE5C3-693E-48C3-BA77-D14CD969F8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0733F-F97A-486E-875F-221E6E8D8A43}" type="datetimeFigureOut">
              <a:rPr lang="uk-UA" smtClean="0"/>
              <a:t>08.12.2023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9BEBEED2-A0EE-4F48-80F9-621C44E3A6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FE5541E5-944E-494D-B26F-7D01454B4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69738-567D-432E-89D1-38752E22ECAF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17137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73A93B-D82E-40D7-9CAD-9F45D25F26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B7F44D0E-72CC-4D3D-B642-206B0578A4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CE7FD3A4-D430-4247-B58D-D5F4D3CF70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F88A5538-9730-4ED2-9548-26E2E046C5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0733F-F97A-486E-875F-221E6E8D8A43}" type="datetimeFigureOut">
              <a:rPr lang="uk-UA" smtClean="0"/>
              <a:t>08.12.2023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BAA65E09-C8E5-407D-9CEE-BCC0E67F5C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0A86D3B3-2D47-44B8-AABF-DE1A743EA6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69738-567D-432E-89D1-38752E22ECAF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52780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361401-E1CC-44A7-8C00-C70F1B2202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D52067EA-FE5C-44BD-A127-A2D2D31270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218346E6-C3F1-408C-B4E3-3DD839A3DD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тексту 4">
            <a:extLst>
              <a:ext uri="{FF2B5EF4-FFF2-40B4-BE49-F238E27FC236}">
                <a16:creationId xmlns:a16="http://schemas.microsoft.com/office/drawing/2014/main" id="{98236D48-7270-4532-8A71-0E32A40262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Місце для вмісту 5">
            <a:extLst>
              <a:ext uri="{FF2B5EF4-FFF2-40B4-BE49-F238E27FC236}">
                <a16:creationId xmlns:a16="http://schemas.microsoft.com/office/drawing/2014/main" id="{676A3A8F-71B0-4A31-8DBC-DAD62DD3C32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7" name="Місце для дати 6">
            <a:extLst>
              <a:ext uri="{FF2B5EF4-FFF2-40B4-BE49-F238E27FC236}">
                <a16:creationId xmlns:a16="http://schemas.microsoft.com/office/drawing/2014/main" id="{F2068671-41A4-4B58-BACB-3BDD171404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0733F-F97A-486E-875F-221E6E8D8A43}" type="datetimeFigureOut">
              <a:rPr lang="uk-UA" smtClean="0"/>
              <a:t>08.12.2023</a:t>
            </a:fld>
            <a:endParaRPr lang="uk-UA"/>
          </a:p>
        </p:txBody>
      </p:sp>
      <p:sp>
        <p:nvSpPr>
          <p:cNvPr id="8" name="Місце для нижнього колонтитула 7">
            <a:extLst>
              <a:ext uri="{FF2B5EF4-FFF2-40B4-BE49-F238E27FC236}">
                <a16:creationId xmlns:a16="http://schemas.microsoft.com/office/drawing/2014/main" id="{8194F4FC-49D8-4244-A7E4-68999292E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>
            <a:extLst>
              <a:ext uri="{FF2B5EF4-FFF2-40B4-BE49-F238E27FC236}">
                <a16:creationId xmlns:a16="http://schemas.microsoft.com/office/drawing/2014/main" id="{CF75F5BB-7A6F-4595-BBEA-DB94E446E7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69738-567D-432E-89D1-38752E22ECAF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961561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8CD69F-F482-45B6-9A68-C8BEB5927D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дати 2">
            <a:extLst>
              <a:ext uri="{FF2B5EF4-FFF2-40B4-BE49-F238E27FC236}">
                <a16:creationId xmlns:a16="http://schemas.microsoft.com/office/drawing/2014/main" id="{2722009E-4F3D-44D0-B1D0-2BD90C7C37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0733F-F97A-486E-875F-221E6E8D8A43}" type="datetimeFigureOut">
              <a:rPr lang="uk-UA" smtClean="0"/>
              <a:t>08.12.2023</a:t>
            </a:fld>
            <a:endParaRPr lang="uk-UA"/>
          </a:p>
        </p:txBody>
      </p:sp>
      <p:sp>
        <p:nvSpPr>
          <p:cNvPr id="4" name="Місце для нижнього колонтитула 3">
            <a:extLst>
              <a:ext uri="{FF2B5EF4-FFF2-40B4-BE49-F238E27FC236}">
                <a16:creationId xmlns:a16="http://schemas.microsoft.com/office/drawing/2014/main" id="{330E68EB-0E2D-435F-A69B-6F69E01389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>
            <a:extLst>
              <a:ext uri="{FF2B5EF4-FFF2-40B4-BE49-F238E27FC236}">
                <a16:creationId xmlns:a16="http://schemas.microsoft.com/office/drawing/2014/main" id="{D701E7CB-EC1C-49EF-BB1D-2CCF009AF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69738-567D-432E-89D1-38752E22ECAF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379527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>
            <a:extLst>
              <a:ext uri="{FF2B5EF4-FFF2-40B4-BE49-F238E27FC236}">
                <a16:creationId xmlns:a16="http://schemas.microsoft.com/office/drawing/2014/main" id="{D17FFBEC-CFA5-4044-ACA4-30884910BA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0733F-F97A-486E-875F-221E6E8D8A43}" type="datetimeFigureOut">
              <a:rPr lang="uk-UA" smtClean="0"/>
              <a:t>08.12.2023</a:t>
            </a:fld>
            <a:endParaRPr lang="uk-UA"/>
          </a:p>
        </p:txBody>
      </p:sp>
      <p:sp>
        <p:nvSpPr>
          <p:cNvPr id="3" name="Місце для нижнього колонтитула 2">
            <a:extLst>
              <a:ext uri="{FF2B5EF4-FFF2-40B4-BE49-F238E27FC236}">
                <a16:creationId xmlns:a16="http://schemas.microsoft.com/office/drawing/2014/main" id="{B44FCDC9-9A1B-4A54-BE64-D10C06CCCC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id="{65D074A6-FECC-44E8-9F16-8DFB26EE20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69738-567D-432E-89D1-38752E22ECAF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699527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4514B9F-660C-4EEC-9A37-3832115592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DBEEAE10-3811-40BC-A851-CFC487F10F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3940FB30-1E9F-46B8-992D-B41713955D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B10FD681-DA82-4E09-94D1-91F0ED7457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0733F-F97A-486E-875F-221E6E8D8A43}" type="datetimeFigureOut">
              <a:rPr lang="uk-UA" smtClean="0"/>
              <a:t>08.12.2023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43E04BE6-B8E1-4528-802B-4F327BDE93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2EDF0B92-364A-4997-B63C-3B3B03AD30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69738-567D-432E-89D1-38752E22ECAF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894649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6B3202-BFD4-4865-AC3C-1EAB26393A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зображення 2">
            <a:extLst>
              <a:ext uri="{FF2B5EF4-FFF2-40B4-BE49-F238E27FC236}">
                <a16:creationId xmlns:a16="http://schemas.microsoft.com/office/drawing/2014/main" id="{357C5D80-EC78-4626-A4C7-5BDC8126365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A8C35846-6273-4B22-BEF0-8F0C808922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5B7C7127-8D10-4C40-9102-959E80D79D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0733F-F97A-486E-875F-221E6E8D8A43}" type="datetimeFigureOut">
              <a:rPr lang="uk-UA" smtClean="0"/>
              <a:t>08.12.2023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872798FA-111C-40D7-8FE8-FAF9DA41A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DD0F8058-2E1C-41EA-870A-B3BBF5DC5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69738-567D-432E-89D1-38752E22ECAF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82759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>
            <a:extLst>
              <a:ext uri="{FF2B5EF4-FFF2-40B4-BE49-F238E27FC236}">
                <a16:creationId xmlns:a16="http://schemas.microsoft.com/office/drawing/2014/main" id="{AF44B185-7982-4E1A-B4AE-76DD0E6937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73F9E964-5686-484A-92EF-439C5E4687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D9D8D6CA-F01A-4FA4-8CD9-29089FDCCD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90733F-F97A-486E-875F-221E6E8D8A43}" type="datetimeFigureOut">
              <a:rPr lang="uk-UA" smtClean="0"/>
              <a:t>08.12.2023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F2B3EC65-5FAC-408D-9E3E-F673DF8233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4C1A5509-EBFD-4420-92CA-9FE278E7BD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769738-567D-432E-89D1-38752E22ECAF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39511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Прямокутник 98">
            <a:extLst>
              <a:ext uri="{FF2B5EF4-FFF2-40B4-BE49-F238E27FC236}">
                <a16:creationId xmlns:a16="http://schemas.microsoft.com/office/drawing/2014/main" id="{6AE76D09-5858-4284-88F8-310725CE0A7D}"/>
              </a:ext>
            </a:extLst>
          </p:cNvPr>
          <p:cNvSpPr/>
          <p:nvPr/>
        </p:nvSpPr>
        <p:spPr>
          <a:xfrm>
            <a:off x="2725368" y="101912"/>
            <a:ext cx="8820000" cy="37800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25000"/>
              </a:schemeClr>
            </a:solidFill>
          </a:ln>
          <a:scene3d>
            <a:camera prst="obliqueTopRight"/>
            <a:lightRig rig="threePt" dir="t"/>
          </a:scene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" name="Прямокутник 7">
            <a:extLst>
              <a:ext uri="{FF2B5EF4-FFF2-40B4-BE49-F238E27FC236}">
                <a16:creationId xmlns:a16="http://schemas.microsoft.com/office/drawing/2014/main" id="{8C5625DD-DEB6-4409-847B-5434C894E6B1}"/>
              </a:ext>
            </a:extLst>
          </p:cNvPr>
          <p:cNvSpPr/>
          <p:nvPr/>
        </p:nvSpPr>
        <p:spPr>
          <a:xfrm>
            <a:off x="2834228" y="189000"/>
            <a:ext cx="8640000" cy="3600000"/>
          </a:xfrm>
          <a:prstGeom prst="rect">
            <a:avLst/>
          </a:prstGeom>
          <a:scene3d>
            <a:camera prst="obliqueTopRight"/>
            <a:lightRig rig="threePt" dir="t"/>
          </a:scene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" name="Прямокутник 5">
            <a:extLst>
              <a:ext uri="{FF2B5EF4-FFF2-40B4-BE49-F238E27FC236}">
                <a16:creationId xmlns:a16="http://schemas.microsoft.com/office/drawing/2014/main" id="{E336B5B0-F75F-4A59-8424-0053531E95F0}"/>
              </a:ext>
            </a:extLst>
          </p:cNvPr>
          <p:cNvSpPr/>
          <p:nvPr/>
        </p:nvSpPr>
        <p:spPr>
          <a:xfrm>
            <a:off x="253068" y="0"/>
            <a:ext cx="1848460" cy="6858000"/>
          </a:xfrm>
          <a:prstGeom prst="rect">
            <a:avLst/>
          </a:prstGeom>
          <a:pattFill prst="zigZag">
            <a:fgClr>
              <a:schemeClr val="bg2">
                <a:lumMod val="50000"/>
              </a:schemeClr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grpSp>
        <p:nvGrpSpPr>
          <p:cNvPr id="7" name="Групувати 6">
            <a:extLst>
              <a:ext uri="{FF2B5EF4-FFF2-40B4-BE49-F238E27FC236}">
                <a16:creationId xmlns:a16="http://schemas.microsoft.com/office/drawing/2014/main" id="{1CC028BB-526E-4234-9E63-E2983A00F2CE}"/>
              </a:ext>
            </a:extLst>
          </p:cNvPr>
          <p:cNvGrpSpPr/>
          <p:nvPr/>
        </p:nvGrpSpPr>
        <p:grpSpPr>
          <a:xfrm>
            <a:off x="3194228" y="474764"/>
            <a:ext cx="1672975" cy="2830011"/>
            <a:chOff x="3576000" y="525168"/>
            <a:chExt cx="1672975" cy="2830011"/>
          </a:xfrm>
        </p:grpSpPr>
        <p:sp>
          <p:nvSpPr>
            <p:cNvPr id="63" name="Блок-схема: підготовка 62">
              <a:extLst>
                <a:ext uri="{FF2B5EF4-FFF2-40B4-BE49-F238E27FC236}">
                  <a16:creationId xmlns:a16="http://schemas.microsoft.com/office/drawing/2014/main" id="{1B3F20A9-7276-4E77-8401-960FDE593866}"/>
                </a:ext>
              </a:extLst>
            </p:cNvPr>
            <p:cNvSpPr/>
            <p:nvPr/>
          </p:nvSpPr>
          <p:spPr>
            <a:xfrm rot="5400000">
              <a:off x="3195350" y="1135762"/>
              <a:ext cx="1153050" cy="391750"/>
            </a:xfrm>
            <a:prstGeom prst="flowChartPreparation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69" name="Блок-схема: підготовка 68">
              <a:extLst>
                <a:ext uri="{FF2B5EF4-FFF2-40B4-BE49-F238E27FC236}">
                  <a16:creationId xmlns:a16="http://schemas.microsoft.com/office/drawing/2014/main" id="{B0DA5676-0F92-4D8F-8983-14D1D577C086}"/>
                </a:ext>
              </a:extLst>
            </p:cNvPr>
            <p:cNvSpPr/>
            <p:nvPr/>
          </p:nvSpPr>
          <p:spPr>
            <a:xfrm rot="5400000">
              <a:off x="3195350" y="2356951"/>
              <a:ext cx="1153050" cy="391750"/>
            </a:xfrm>
            <a:prstGeom prst="flowChartPreparation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70" name="Блок-схема: підготовка 69">
              <a:extLst>
                <a:ext uri="{FF2B5EF4-FFF2-40B4-BE49-F238E27FC236}">
                  <a16:creationId xmlns:a16="http://schemas.microsoft.com/office/drawing/2014/main" id="{77B74C69-031A-4A1F-8550-60556DD6560F}"/>
                </a:ext>
              </a:extLst>
            </p:cNvPr>
            <p:cNvSpPr/>
            <p:nvPr/>
          </p:nvSpPr>
          <p:spPr>
            <a:xfrm>
              <a:off x="3839125" y="525168"/>
              <a:ext cx="1153050" cy="391750"/>
            </a:xfrm>
            <a:prstGeom prst="flowChartPreparation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71" name="Блок-схема: підготовка 70">
              <a:extLst>
                <a:ext uri="{FF2B5EF4-FFF2-40B4-BE49-F238E27FC236}">
                  <a16:creationId xmlns:a16="http://schemas.microsoft.com/office/drawing/2014/main" id="{12B52FD2-426B-4FC0-BC58-8567B2DFC282}"/>
                </a:ext>
              </a:extLst>
            </p:cNvPr>
            <p:cNvSpPr/>
            <p:nvPr/>
          </p:nvSpPr>
          <p:spPr>
            <a:xfrm rot="5400000">
              <a:off x="4476575" y="1135762"/>
              <a:ext cx="1153050" cy="391750"/>
            </a:xfrm>
            <a:prstGeom prst="flowChartPreparation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72" name="Блок-схема: підготовка 71">
              <a:extLst>
                <a:ext uri="{FF2B5EF4-FFF2-40B4-BE49-F238E27FC236}">
                  <a16:creationId xmlns:a16="http://schemas.microsoft.com/office/drawing/2014/main" id="{031E0A56-5B7A-4DF7-AB67-54C4D7374032}"/>
                </a:ext>
              </a:extLst>
            </p:cNvPr>
            <p:cNvSpPr/>
            <p:nvPr/>
          </p:nvSpPr>
          <p:spPr>
            <a:xfrm rot="5400000">
              <a:off x="4476575" y="2356951"/>
              <a:ext cx="1153050" cy="391750"/>
            </a:xfrm>
            <a:prstGeom prst="flowChartPreparation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73" name="Блок-схема: підготовка 72">
              <a:extLst>
                <a:ext uri="{FF2B5EF4-FFF2-40B4-BE49-F238E27FC236}">
                  <a16:creationId xmlns:a16="http://schemas.microsoft.com/office/drawing/2014/main" id="{2924B1B7-5712-4B19-B379-E68CAD9B1FD8}"/>
                </a:ext>
              </a:extLst>
            </p:cNvPr>
            <p:cNvSpPr/>
            <p:nvPr/>
          </p:nvSpPr>
          <p:spPr>
            <a:xfrm>
              <a:off x="3839125" y="1750473"/>
              <a:ext cx="1153050" cy="383518"/>
            </a:xfrm>
            <a:prstGeom prst="flowChartPreparation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74" name="Блок-схема: підготовка 73">
              <a:extLst>
                <a:ext uri="{FF2B5EF4-FFF2-40B4-BE49-F238E27FC236}">
                  <a16:creationId xmlns:a16="http://schemas.microsoft.com/office/drawing/2014/main" id="{9C448272-1A26-4BF1-AFB3-97FDD5A4EE1A}"/>
                </a:ext>
              </a:extLst>
            </p:cNvPr>
            <p:cNvSpPr/>
            <p:nvPr/>
          </p:nvSpPr>
          <p:spPr>
            <a:xfrm>
              <a:off x="3839125" y="2971661"/>
              <a:ext cx="1153050" cy="383518"/>
            </a:xfrm>
            <a:prstGeom prst="flowChartPreparation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75" name="Групувати 74">
            <a:extLst>
              <a:ext uri="{FF2B5EF4-FFF2-40B4-BE49-F238E27FC236}">
                <a16:creationId xmlns:a16="http://schemas.microsoft.com/office/drawing/2014/main" id="{EA9C9DDF-5B28-472A-84D8-8599382AF8A2}"/>
              </a:ext>
            </a:extLst>
          </p:cNvPr>
          <p:cNvGrpSpPr/>
          <p:nvPr/>
        </p:nvGrpSpPr>
        <p:grpSpPr>
          <a:xfrm>
            <a:off x="5338658" y="474764"/>
            <a:ext cx="1672975" cy="2830011"/>
            <a:chOff x="3576000" y="525168"/>
            <a:chExt cx="1672975" cy="2830011"/>
          </a:xfrm>
        </p:grpSpPr>
        <p:sp>
          <p:nvSpPr>
            <p:cNvPr id="76" name="Блок-схема: підготовка 75">
              <a:extLst>
                <a:ext uri="{FF2B5EF4-FFF2-40B4-BE49-F238E27FC236}">
                  <a16:creationId xmlns:a16="http://schemas.microsoft.com/office/drawing/2014/main" id="{F8120F1A-657D-4A5B-A08B-2D61433D5F4E}"/>
                </a:ext>
              </a:extLst>
            </p:cNvPr>
            <p:cNvSpPr/>
            <p:nvPr/>
          </p:nvSpPr>
          <p:spPr>
            <a:xfrm rot="5400000">
              <a:off x="3195350" y="1135762"/>
              <a:ext cx="1153050" cy="391750"/>
            </a:xfrm>
            <a:prstGeom prst="flowChartPreparation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77" name="Блок-схема: підготовка 76">
              <a:extLst>
                <a:ext uri="{FF2B5EF4-FFF2-40B4-BE49-F238E27FC236}">
                  <a16:creationId xmlns:a16="http://schemas.microsoft.com/office/drawing/2014/main" id="{3B23FA8F-CA20-41B8-8F26-30566EA85BF2}"/>
                </a:ext>
              </a:extLst>
            </p:cNvPr>
            <p:cNvSpPr/>
            <p:nvPr/>
          </p:nvSpPr>
          <p:spPr>
            <a:xfrm rot="5400000">
              <a:off x="3195350" y="2356951"/>
              <a:ext cx="1153050" cy="391750"/>
            </a:xfrm>
            <a:prstGeom prst="flowChartPreparation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78" name="Блок-схема: підготовка 77">
              <a:extLst>
                <a:ext uri="{FF2B5EF4-FFF2-40B4-BE49-F238E27FC236}">
                  <a16:creationId xmlns:a16="http://schemas.microsoft.com/office/drawing/2014/main" id="{CCFA6BE0-9B58-4C5E-A270-9EFC520B15E6}"/>
                </a:ext>
              </a:extLst>
            </p:cNvPr>
            <p:cNvSpPr/>
            <p:nvPr/>
          </p:nvSpPr>
          <p:spPr>
            <a:xfrm>
              <a:off x="3839125" y="525168"/>
              <a:ext cx="1153050" cy="391750"/>
            </a:xfrm>
            <a:prstGeom prst="flowChartPreparation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79" name="Блок-схема: підготовка 78">
              <a:extLst>
                <a:ext uri="{FF2B5EF4-FFF2-40B4-BE49-F238E27FC236}">
                  <a16:creationId xmlns:a16="http://schemas.microsoft.com/office/drawing/2014/main" id="{02E385F3-94EC-41D6-92DA-11B74877C90A}"/>
                </a:ext>
              </a:extLst>
            </p:cNvPr>
            <p:cNvSpPr/>
            <p:nvPr/>
          </p:nvSpPr>
          <p:spPr>
            <a:xfrm rot="5400000">
              <a:off x="4476575" y="1135762"/>
              <a:ext cx="1153050" cy="391750"/>
            </a:xfrm>
            <a:prstGeom prst="flowChartPreparation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0" name="Блок-схема: підготовка 79">
              <a:extLst>
                <a:ext uri="{FF2B5EF4-FFF2-40B4-BE49-F238E27FC236}">
                  <a16:creationId xmlns:a16="http://schemas.microsoft.com/office/drawing/2014/main" id="{013D7C7A-19E0-4FC0-A35D-0714F6BA555D}"/>
                </a:ext>
              </a:extLst>
            </p:cNvPr>
            <p:cNvSpPr/>
            <p:nvPr/>
          </p:nvSpPr>
          <p:spPr>
            <a:xfrm rot="5400000">
              <a:off x="4476575" y="2356951"/>
              <a:ext cx="1153050" cy="391750"/>
            </a:xfrm>
            <a:prstGeom prst="flowChartPreparation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1" name="Блок-схема: підготовка 80">
              <a:extLst>
                <a:ext uri="{FF2B5EF4-FFF2-40B4-BE49-F238E27FC236}">
                  <a16:creationId xmlns:a16="http://schemas.microsoft.com/office/drawing/2014/main" id="{729A95D2-B5DF-4969-B288-B530693E2EED}"/>
                </a:ext>
              </a:extLst>
            </p:cNvPr>
            <p:cNvSpPr/>
            <p:nvPr/>
          </p:nvSpPr>
          <p:spPr>
            <a:xfrm>
              <a:off x="3839125" y="1750473"/>
              <a:ext cx="1153050" cy="383518"/>
            </a:xfrm>
            <a:prstGeom prst="flowChartPreparation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2" name="Блок-схема: підготовка 81">
              <a:extLst>
                <a:ext uri="{FF2B5EF4-FFF2-40B4-BE49-F238E27FC236}">
                  <a16:creationId xmlns:a16="http://schemas.microsoft.com/office/drawing/2014/main" id="{6266C58B-2A79-4B6F-A1E3-BD225B25F772}"/>
                </a:ext>
              </a:extLst>
            </p:cNvPr>
            <p:cNvSpPr/>
            <p:nvPr/>
          </p:nvSpPr>
          <p:spPr>
            <a:xfrm>
              <a:off x="3839125" y="2971661"/>
              <a:ext cx="1153050" cy="383518"/>
            </a:xfrm>
            <a:prstGeom prst="flowChartPreparation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83" name="Групувати 82">
            <a:extLst>
              <a:ext uri="{FF2B5EF4-FFF2-40B4-BE49-F238E27FC236}">
                <a16:creationId xmlns:a16="http://schemas.microsoft.com/office/drawing/2014/main" id="{FF604E4D-51D2-4E84-B484-FDF3E6F46646}"/>
              </a:ext>
            </a:extLst>
          </p:cNvPr>
          <p:cNvGrpSpPr/>
          <p:nvPr/>
        </p:nvGrpSpPr>
        <p:grpSpPr>
          <a:xfrm>
            <a:off x="7458075" y="442752"/>
            <a:ext cx="1672975" cy="2830011"/>
            <a:chOff x="3576000" y="525168"/>
            <a:chExt cx="1672975" cy="2830011"/>
          </a:xfrm>
        </p:grpSpPr>
        <p:sp>
          <p:nvSpPr>
            <p:cNvPr id="84" name="Блок-схема: підготовка 83">
              <a:extLst>
                <a:ext uri="{FF2B5EF4-FFF2-40B4-BE49-F238E27FC236}">
                  <a16:creationId xmlns:a16="http://schemas.microsoft.com/office/drawing/2014/main" id="{58E3FF5A-AE49-48A9-9367-60F3CE6C72F1}"/>
                </a:ext>
              </a:extLst>
            </p:cNvPr>
            <p:cNvSpPr/>
            <p:nvPr/>
          </p:nvSpPr>
          <p:spPr>
            <a:xfrm rot="5400000">
              <a:off x="3195350" y="1135762"/>
              <a:ext cx="1153050" cy="391750"/>
            </a:xfrm>
            <a:prstGeom prst="flowChartPreparation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5" name="Блок-схема: підготовка 84">
              <a:extLst>
                <a:ext uri="{FF2B5EF4-FFF2-40B4-BE49-F238E27FC236}">
                  <a16:creationId xmlns:a16="http://schemas.microsoft.com/office/drawing/2014/main" id="{0EEF6EB9-AA28-4D8D-8AB0-75180F013016}"/>
                </a:ext>
              </a:extLst>
            </p:cNvPr>
            <p:cNvSpPr/>
            <p:nvPr/>
          </p:nvSpPr>
          <p:spPr>
            <a:xfrm rot="5400000">
              <a:off x="3195350" y="2356951"/>
              <a:ext cx="1153050" cy="391750"/>
            </a:xfrm>
            <a:prstGeom prst="flowChartPreparation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6" name="Блок-схема: підготовка 85">
              <a:extLst>
                <a:ext uri="{FF2B5EF4-FFF2-40B4-BE49-F238E27FC236}">
                  <a16:creationId xmlns:a16="http://schemas.microsoft.com/office/drawing/2014/main" id="{25E1B96D-651B-4089-9408-03AD0C8EA9F1}"/>
                </a:ext>
              </a:extLst>
            </p:cNvPr>
            <p:cNvSpPr/>
            <p:nvPr/>
          </p:nvSpPr>
          <p:spPr>
            <a:xfrm>
              <a:off x="3839125" y="525168"/>
              <a:ext cx="1153050" cy="391750"/>
            </a:xfrm>
            <a:prstGeom prst="flowChartPreparation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7" name="Блок-схема: підготовка 86">
              <a:extLst>
                <a:ext uri="{FF2B5EF4-FFF2-40B4-BE49-F238E27FC236}">
                  <a16:creationId xmlns:a16="http://schemas.microsoft.com/office/drawing/2014/main" id="{5B233C30-2CC8-46FA-AB56-D42CB0E4F669}"/>
                </a:ext>
              </a:extLst>
            </p:cNvPr>
            <p:cNvSpPr/>
            <p:nvPr/>
          </p:nvSpPr>
          <p:spPr>
            <a:xfrm rot="5400000">
              <a:off x="4476575" y="1135762"/>
              <a:ext cx="1153050" cy="391750"/>
            </a:xfrm>
            <a:prstGeom prst="flowChartPreparation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8" name="Блок-схема: підготовка 87">
              <a:extLst>
                <a:ext uri="{FF2B5EF4-FFF2-40B4-BE49-F238E27FC236}">
                  <a16:creationId xmlns:a16="http://schemas.microsoft.com/office/drawing/2014/main" id="{B880E5E6-31BE-46B3-943E-A1379710B44C}"/>
                </a:ext>
              </a:extLst>
            </p:cNvPr>
            <p:cNvSpPr/>
            <p:nvPr/>
          </p:nvSpPr>
          <p:spPr>
            <a:xfrm rot="5400000">
              <a:off x="4476575" y="2356951"/>
              <a:ext cx="1153050" cy="391750"/>
            </a:xfrm>
            <a:prstGeom prst="flowChartPreparation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9" name="Блок-схема: підготовка 88">
              <a:extLst>
                <a:ext uri="{FF2B5EF4-FFF2-40B4-BE49-F238E27FC236}">
                  <a16:creationId xmlns:a16="http://schemas.microsoft.com/office/drawing/2014/main" id="{93FFB2FA-CFDA-48AF-B300-5067D798DEF8}"/>
                </a:ext>
              </a:extLst>
            </p:cNvPr>
            <p:cNvSpPr/>
            <p:nvPr/>
          </p:nvSpPr>
          <p:spPr>
            <a:xfrm>
              <a:off x="3839125" y="1750473"/>
              <a:ext cx="1153050" cy="383518"/>
            </a:xfrm>
            <a:prstGeom prst="flowChartPreparation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0" name="Блок-схема: підготовка 89">
              <a:extLst>
                <a:ext uri="{FF2B5EF4-FFF2-40B4-BE49-F238E27FC236}">
                  <a16:creationId xmlns:a16="http://schemas.microsoft.com/office/drawing/2014/main" id="{48FE938B-2130-40EF-A07E-1E753DFEB6FC}"/>
                </a:ext>
              </a:extLst>
            </p:cNvPr>
            <p:cNvSpPr/>
            <p:nvPr/>
          </p:nvSpPr>
          <p:spPr>
            <a:xfrm>
              <a:off x="3839125" y="2971661"/>
              <a:ext cx="1153050" cy="383518"/>
            </a:xfrm>
            <a:prstGeom prst="flowChartPreparation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91" name="Групувати 90">
            <a:extLst>
              <a:ext uri="{FF2B5EF4-FFF2-40B4-BE49-F238E27FC236}">
                <a16:creationId xmlns:a16="http://schemas.microsoft.com/office/drawing/2014/main" id="{3B8AE92D-1F0A-4855-9A27-DFE29A6B85CC}"/>
              </a:ext>
            </a:extLst>
          </p:cNvPr>
          <p:cNvGrpSpPr/>
          <p:nvPr/>
        </p:nvGrpSpPr>
        <p:grpSpPr>
          <a:xfrm>
            <a:off x="9519331" y="442752"/>
            <a:ext cx="1672975" cy="2830011"/>
            <a:chOff x="3576000" y="525168"/>
            <a:chExt cx="1672975" cy="2830011"/>
          </a:xfrm>
        </p:grpSpPr>
        <p:sp>
          <p:nvSpPr>
            <p:cNvPr id="92" name="Блок-схема: підготовка 91">
              <a:extLst>
                <a:ext uri="{FF2B5EF4-FFF2-40B4-BE49-F238E27FC236}">
                  <a16:creationId xmlns:a16="http://schemas.microsoft.com/office/drawing/2014/main" id="{184E0300-E3C2-4800-900C-D2F95EA778D6}"/>
                </a:ext>
              </a:extLst>
            </p:cNvPr>
            <p:cNvSpPr/>
            <p:nvPr/>
          </p:nvSpPr>
          <p:spPr>
            <a:xfrm rot="5400000">
              <a:off x="3195350" y="1135762"/>
              <a:ext cx="1153050" cy="391750"/>
            </a:xfrm>
            <a:prstGeom prst="flowChartPreparation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3" name="Блок-схема: підготовка 92">
              <a:extLst>
                <a:ext uri="{FF2B5EF4-FFF2-40B4-BE49-F238E27FC236}">
                  <a16:creationId xmlns:a16="http://schemas.microsoft.com/office/drawing/2014/main" id="{FBE56B6A-2DB8-4934-9A1E-0AABE2EA4658}"/>
                </a:ext>
              </a:extLst>
            </p:cNvPr>
            <p:cNvSpPr/>
            <p:nvPr/>
          </p:nvSpPr>
          <p:spPr>
            <a:xfrm rot="5400000">
              <a:off x="3195350" y="2356951"/>
              <a:ext cx="1153050" cy="391750"/>
            </a:xfrm>
            <a:prstGeom prst="flowChartPreparation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4" name="Блок-схема: підготовка 93">
              <a:extLst>
                <a:ext uri="{FF2B5EF4-FFF2-40B4-BE49-F238E27FC236}">
                  <a16:creationId xmlns:a16="http://schemas.microsoft.com/office/drawing/2014/main" id="{C1C17498-A3A3-4A7A-B654-129F47F40B43}"/>
                </a:ext>
              </a:extLst>
            </p:cNvPr>
            <p:cNvSpPr/>
            <p:nvPr/>
          </p:nvSpPr>
          <p:spPr>
            <a:xfrm>
              <a:off x="3839125" y="525168"/>
              <a:ext cx="1153050" cy="391750"/>
            </a:xfrm>
            <a:prstGeom prst="flowChartPreparation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5" name="Блок-схема: підготовка 94">
              <a:extLst>
                <a:ext uri="{FF2B5EF4-FFF2-40B4-BE49-F238E27FC236}">
                  <a16:creationId xmlns:a16="http://schemas.microsoft.com/office/drawing/2014/main" id="{98FED9FC-E8AC-4AB5-B17F-40F4087B098D}"/>
                </a:ext>
              </a:extLst>
            </p:cNvPr>
            <p:cNvSpPr/>
            <p:nvPr/>
          </p:nvSpPr>
          <p:spPr>
            <a:xfrm rot="5400000">
              <a:off x="4476575" y="1135762"/>
              <a:ext cx="1153050" cy="391750"/>
            </a:xfrm>
            <a:prstGeom prst="flowChartPreparation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6" name="Блок-схема: підготовка 95">
              <a:extLst>
                <a:ext uri="{FF2B5EF4-FFF2-40B4-BE49-F238E27FC236}">
                  <a16:creationId xmlns:a16="http://schemas.microsoft.com/office/drawing/2014/main" id="{969FD597-951F-4EEB-909D-3E4337165CFD}"/>
                </a:ext>
              </a:extLst>
            </p:cNvPr>
            <p:cNvSpPr/>
            <p:nvPr/>
          </p:nvSpPr>
          <p:spPr>
            <a:xfrm rot="5400000">
              <a:off x="4476575" y="2356951"/>
              <a:ext cx="1153050" cy="391750"/>
            </a:xfrm>
            <a:prstGeom prst="flowChartPreparation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7" name="Блок-схема: підготовка 96">
              <a:extLst>
                <a:ext uri="{FF2B5EF4-FFF2-40B4-BE49-F238E27FC236}">
                  <a16:creationId xmlns:a16="http://schemas.microsoft.com/office/drawing/2014/main" id="{D845FDF3-E5A0-4C7C-A8D7-9C8AD1B1C5B5}"/>
                </a:ext>
              </a:extLst>
            </p:cNvPr>
            <p:cNvSpPr/>
            <p:nvPr/>
          </p:nvSpPr>
          <p:spPr>
            <a:xfrm>
              <a:off x="3839125" y="1750473"/>
              <a:ext cx="1153050" cy="383518"/>
            </a:xfrm>
            <a:prstGeom prst="flowChartPreparation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8" name="Блок-схема: підготовка 97">
              <a:extLst>
                <a:ext uri="{FF2B5EF4-FFF2-40B4-BE49-F238E27FC236}">
                  <a16:creationId xmlns:a16="http://schemas.microsoft.com/office/drawing/2014/main" id="{C2A8D246-57E1-4017-8A95-26E1BA6F2201}"/>
                </a:ext>
              </a:extLst>
            </p:cNvPr>
            <p:cNvSpPr/>
            <p:nvPr/>
          </p:nvSpPr>
          <p:spPr>
            <a:xfrm>
              <a:off x="3839125" y="2971661"/>
              <a:ext cx="1153050" cy="383518"/>
            </a:xfrm>
            <a:prstGeom prst="flowChartPreparation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100" name="Групувати 99">
            <a:extLst>
              <a:ext uri="{FF2B5EF4-FFF2-40B4-BE49-F238E27FC236}">
                <a16:creationId xmlns:a16="http://schemas.microsoft.com/office/drawing/2014/main" id="{1989096F-370D-4E7D-B3C6-D690855B4825}"/>
              </a:ext>
            </a:extLst>
          </p:cNvPr>
          <p:cNvGrpSpPr/>
          <p:nvPr/>
        </p:nvGrpSpPr>
        <p:grpSpPr>
          <a:xfrm>
            <a:off x="10800556" y="685083"/>
            <a:ext cx="391750" cy="2374239"/>
            <a:chOff x="4857225" y="755112"/>
            <a:chExt cx="391750" cy="2374239"/>
          </a:xfrm>
        </p:grpSpPr>
        <p:sp>
          <p:nvSpPr>
            <p:cNvPr id="104" name="Блок-схема: підготовка 103">
              <a:extLst>
                <a:ext uri="{FF2B5EF4-FFF2-40B4-BE49-F238E27FC236}">
                  <a16:creationId xmlns:a16="http://schemas.microsoft.com/office/drawing/2014/main" id="{BE8A5898-3DA6-4694-A877-175D00E8D4C8}"/>
                </a:ext>
              </a:extLst>
            </p:cNvPr>
            <p:cNvSpPr/>
            <p:nvPr/>
          </p:nvSpPr>
          <p:spPr>
            <a:xfrm rot="5400000">
              <a:off x="4476575" y="1135762"/>
              <a:ext cx="1153050" cy="391750"/>
            </a:xfrm>
            <a:prstGeom prst="flowChartPreparation">
              <a:avLst/>
            </a:prstGeom>
            <a:solidFill>
              <a:srgbClr val="FFFF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5" name="Блок-схема: підготовка 104">
              <a:extLst>
                <a:ext uri="{FF2B5EF4-FFF2-40B4-BE49-F238E27FC236}">
                  <a16:creationId xmlns:a16="http://schemas.microsoft.com/office/drawing/2014/main" id="{DA46C2BD-1CCB-4C64-8794-AEB478087581}"/>
                </a:ext>
              </a:extLst>
            </p:cNvPr>
            <p:cNvSpPr/>
            <p:nvPr/>
          </p:nvSpPr>
          <p:spPr>
            <a:xfrm rot="5400000">
              <a:off x="4476575" y="2356951"/>
              <a:ext cx="1153050" cy="391750"/>
            </a:xfrm>
            <a:prstGeom prst="flowChartPreparation">
              <a:avLst/>
            </a:prstGeom>
            <a:solidFill>
              <a:srgbClr val="FFFF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</p:grpSp>
      <p:grpSp>
        <p:nvGrpSpPr>
          <p:cNvPr id="172" name="Групувати 171">
            <a:extLst>
              <a:ext uri="{FF2B5EF4-FFF2-40B4-BE49-F238E27FC236}">
                <a16:creationId xmlns:a16="http://schemas.microsoft.com/office/drawing/2014/main" id="{97CC1D0D-A9FA-43E7-94AE-B5181EE1963B}"/>
              </a:ext>
            </a:extLst>
          </p:cNvPr>
          <p:cNvGrpSpPr/>
          <p:nvPr/>
        </p:nvGrpSpPr>
        <p:grpSpPr>
          <a:xfrm>
            <a:off x="9512247" y="440823"/>
            <a:ext cx="1672975" cy="2830011"/>
            <a:chOff x="3576000" y="525168"/>
            <a:chExt cx="1672975" cy="2830011"/>
          </a:xfrm>
        </p:grpSpPr>
        <p:sp>
          <p:nvSpPr>
            <p:cNvPr id="173" name="Блок-схема: підготовка 172">
              <a:extLst>
                <a:ext uri="{FF2B5EF4-FFF2-40B4-BE49-F238E27FC236}">
                  <a16:creationId xmlns:a16="http://schemas.microsoft.com/office/drawing/2014/main" id="{9DB8CEFD-FE83-4AC0-8A42-8199CFBFF064}"/>
                </a:ext>
              </a:extLst>
            </p:cNvPr>
            <p:cNvSpPr/>
            <p:nvPr/>
          </p:nvSpPr>
          <p:spPr>
            <a:xfrm rot="5400000">
              <a:off x="3195350" y="1135762"/>
              <a:ext cx="1153050" cy="391750"/>
            </a:xfrm>
            <a:prstGeom prst="flowChartPreparation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74" name="Блок-схема: підготовка 173">
              <a:extLst>
                <a:ext uri="{FF2B5EF4-FFF2-40B4-BE49-F238E27FC236}">
                  <a16:creationId xmlns:a16="http://schemas.microsoft.com/office/drawing/2014/main" id="{8FAA482B-FB20-4701-8421-4D5AD9B31DDD}"/>
                </a:ext>
              </a:extLst>
            </p:cNvPr>
            <p:cNvSpPr/>
            <p:nvPr/>
          </p:nvSpPr>
          <p:spPr>
            <a:xfrm rot="5400000">
              <a:off x="3195350" y="2356951"/>
              <a:ext cx="1153050" cy="391750"/>
            </a:xfrm>
            <a:prstGeom prst="flowChartPreparation">
              <a:avLst/>
            </a:prstGeom>
            <a:solidFill>
              <a:srgbClr val="FFFF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75" name="Блок-схема: підготовка 174">
              <a:extLst>
                <a:ext uri="{FF2B5EF4-FFF2-40B4-BE49-F238E27FC236}">
                  <a16:creationId xmlns:a16="http://schemas.microsoft.com/office/drawing/2014/main" id="{C350A831-1619-40AF-A4D7-B76C33C679D6}"/>
                </a:ext>
              </a:extLst>
            </p:cNvPr>
            <p:cNvSpPr/>
            <p:nvPr/>
          </p:nvSpPr>
          <p:spPr>
            <a:xfrm>
              <a:off x="3839125" y="525168"/>
              <a:ext cx="1153050" cy="391750"/>
            </a:xfrm>
            <a:prstGeom prst="flowChartPreparation">
              <a:avLst/>
            </a:prstGeom>
            <a:solidFill>
              <a:srgbClr val="FFFF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76" name="Блок-схема: підготовка 175">
              <a:extLst>
                <a:ext uri="{FF2B5EF4-FFF2-40B4-BE49-F238E27FC236}">
                  <a16:creationId xmlns:a16="http://schemas.microsoft.com/office/drawing/2014/main" id="{1A469B69-955D-4AF6-B264-E9850BCE896D}"/>
                </a:ext>
              </a:extLst>
            </p:cNvPr>
            <p:cNvSpPr/>
            <p:nvPr/>
          </p:nvSpPr>
          <p:spPr>
            <a:xfrm rot="5400000">
              <a:off x="4476575" y="1135762"/>
              <a:ext cx="1153050" cy="391750"/>
            </a:xfrm>
            <a:prstGeom prst="flowChartPreparation">
              <a:avLst/>
            </a:prstGeom>
            <a:solidFill>
              <a:srgbClr val="FFFF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77" name="Блок-схема: підготовка 176">
              <a:extLst>
                <a:ext uri="{FF2B5EF4-FFF2-40B4-BE49-F238E27FC236}">
                  <a16:creationId xmlns:a16="http://schemas.microsoft.com/office/drawing/2014/main" id="{8250CD0E-31C8-42D5-9400-70ECC9F40B85}"/>
                </a:ext>
              </a:extLst>
            </p:cNvPr>
            <p:cNvSpPr/>
            <p:nvPr/>
          </p:nvSpPr>
          <p:spPr>
            <a:xfrm rot="5400000">
              <a:off x="4476575" y="2356951"/>
              <a:ext cx="1153050" cy="391750"/>
            </a:xfrm>
            <a:prstGeom prst="flowChartPreparation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78" name="Блок-схема: підготовка 177">
              <a:extLst>
                <a:ext uri="{FF2B5EF4-FFF2-40B4-BE49-F238E27FC236}">
                  <a16:creationId xmlns:a16="http://schemas.microsoft.com/office/drawing/2014/main" id="{352BAFC0-DA4B-4B88-BC3D-EBBAE0F36188}"/>
                </a:ext>
              </a:extLst>
            </p:cNvPr>
            <p:cNvSpPr/>
            <p:nvPr/>
          </p:nvSpPr>
          <p:spPr>
            <a:xfrm>
              <a:off x="3839125" y="1750473"/>
              <a:ext cx="1153050" cy="383518"/>
            </a:xfrm>
            <a:prstGeom prst="flowChartPreparation">
              <a:avLst/>
            </a:prstGeom>
            <a:solidFill>
              <a:srgbClr val="FFFF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79" name="Блок-схема: підготовка 178">
              <a:extLst>
                <a:ext uri="{FF2B5EF4-FFF2-40B4-BE49-F238E27FC236}">
                  <a16:creationId xmlns:a16="http://schemas.microsoft.com/office/drawing/2014/main" id="{2C90CF68-D18E-4D10-942E-7DA4B18C90A4}"/>
                </a:ext>
              </a:extLst>
            </p:cNvPr>
            <p:cNvSpPr/>
            <p:nvPr/>
          </p:nvSpPr>
          <p:spPr>
            <a:xfrm>
              <a:off x="3839125" y="2971661"/>
              <a:ext cx="1153050" cy="383518"/>
            </a:xfrm>
            <a:prstGeom prst="flowChartPreparation">
              <a:avLst/>
            </a:prstGeom>
            <a:solidFill>
              <a:srgbClr val="FFFF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180" name="Групувати 179">
            <a:extLst>
              <a:ext uri="{FF2B5EF4-FFF2-40B4-BE49-F238E27FC236}">
                <a16:creationId xmlns:a16="http://schemas.microsoft.com/office/drawing/2014/main" id="{F4787B39-BC23-4211-B299-D59744E76708}"/>
              </a:ext>
            </a:extLst>
          </p:cNvPr>
          <p:cNvGrpSpPr/>
          <p:nvPr/>
        </p:nvGrpSpPr>
        <p:grpSpPr>
          <a:xfrm>
            <a:off x="9512247" y="440823"/>
            <a:ext cx="1672975" cy="2830011"/>
            <a:chOff x="3576000" y="525168"/>
            <a:chExt cx="1672975" cy="2830011"/>
          </a:xfrm>
        </p:grpSpPr>
        <p:sp>
          <p:nvSpPr>
            <p:cNvPr id="181" name="Блок-схема: підготовка 180">
              <a:extLst>
                <a:ext uri="{FF2B5EF4-FFF2-40B4-BE49-F238E27FC236}">
                  <a16:creationId xmlns:a16="http://schemas.microsoft.com/office/drawing/2014/main" id="{6B5591E3-5CE0-4CEC-AC8A-2C3A52327C58}"/>
                </a:ext>
              </a:extLst>
            </p:cNvPr>
            <p:cNvSpPr/>
            <p:nvPr/>
          </p:nvSpPr>
          <p:spPr>
            <a:xfrm rot="5400000">
              <a:off x="3195350" y="1135762"/>
              <a:ext cx="1153050" cy="391750"/>
            </a:xfrm>
            <a:prstGeom prst="flowChartPreparation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2" name="Блок-схема: підготовка 181">
              <a:extLst>
                <a:ext uri="{FF2B5EF4-FFF2-40B4-BE49-F238E27FC236}">
                  <a16:creationId xmlns:a16="http://schemas.microsoft.com/office/drawing/2014/main" id="{078021E1-8B7D-467D-931E-BEC4242EC081}"/>
                </a:ext>
              </a:extLst>
            </p:cNvPr>
            <p:cNvSpPr/>
            <p:nvPr/>
          </p:nvSpPr>
          <p:spPr>
            <a:xfrm rot="5400000">
              <a:off x="3195350" y="2356951"/>
              <a:ext cx="1153050" cy="391750"/>
            </a:xfrm>
            <a:prstGeom prst="flowChartPreparation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3" name="Блок-схема: підготовка 182">
              <a:extLst>
                <a:ext uri="{FF2B5EF4-FFF2-40B4-BE49-F238E27FC236}">
                  <a16:creationId xmlns:a16="http://schemas.microsoft.com/office/drawing/2014/main" id="{7AA442C1-CFDE-46A8-B972-0539E82CB0BB}"/>
                </a:ext>
              </a:extLst>
            </p:cNvPr>
            <p:cNvSpPr/>
            <p:nvPr/>
          </p:nvSpPr>
          <p:spPr>
            <a:xfrm>
              <a:off x="3839125" y="525168"/>
              <a:ext cx="1153050" cy="391750"/>
            </a:xfrm>
            <a:prstGeom prst="flowChartPreparation">
              <a:avLst/>
            </a:prstGeom>
            <a:solidFill>
              <a:srgbClr val="FFFF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4" name="Блок-схема: підготовка 183">
              <a:extLst>
                <a:ext uri="{FF2B5EF4-FFF2-40B4-BE49-F238E27FC236}">
                  <a16:creationId xmlns:a16="http://schemas.microsoft.com/office/drawing/2014/main" id="{87FCEF90-349B-4CFC-BC65-BDCBF2D4DD03}"/>
                </a:ext>
              </a:extLst>
            </p:cNvPr>
            <p:cNvSpPr/>
            <p:nvPr/>
          </p:nvSpPr>
          <p:spPr>
            <a:xfrm rot="5400000">
              <a:off x="4476575" y="1135762"/>
              <a:ext cx="1153050" cy="391750"/>
            </a:xfrm>
            <a:prstGeom prst="flowChartPreparation">
              <a:avLst/>
            </a:prstGeom>
            <a:solidFill>
              <a:srgbClr val="FFFF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5" name="Блок-схема: підготовка 184">
              <a:extLst>
                <a:ext uri="{FF2B5EF4-FFF2-40B4-BE49-F238E27FC236}">
                  <a16:creationId xmlns:a16="http://schemas.microsoft.com/office/drawing/2014/main" id="{9D1BAFED-EF30-41C2-96B2-12F43369C939}"/>
                </a:ext>
              </a:extLst>
            </p:cNvPr>
            <p:cNvSpPr/>
            <p:nvPr/>
          </p:nvSpPr>
          <p:spPr>
            <a:xfrm rot="5400000">
              <a:off x="4476575" y="2356951"/>
              <a:ext cx="1153050" cy="391750"/>
            </a:xfrm>
            <a:prstGeom prst="flowChartPreparation">
              <a:avLst/>
            </a:prstGeom>
            <a:solidFill>
              <a:srgbClr val="FFFF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6" name="Блок-схема: підготовка 185">
              <a:extLst>
                <a:ext uri="{FF2B5EF4-FFF2-40B4-BE49-F238E27FC236}">
                  <a16:creationId xmlns:a16="http://schemas.microsoft.com/office/drawing/2014/main" id="{7DD83BC2-8D78-4ECF-B7F0-6A071240B8AD}"/>
                </a:ext>
              </a:extLst>
            </p:cNvPr>
            <p:cNvSpPr/>
            <p:nvPr/>
          </p:nvSpPr>
          <p:spPr>
            <a:xfrm>
              <a:off x="3839125" y="1750473"/>
              <a:ext cx="1153050" cy="383518"/>
            </a:xfrm>
            <a:prstGeom prst="flowChartPreparation">
              <a:avLst/>
            </a:prstGeom>
            <a:solidFill>
              <a:srgbClr val="FFFF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7" name="Блок-схема: підготовка 186">
              <a:extLst>
                <a:ext uri="{FF2B5EF4-FFF2-40B4-BE49-F238E27FC236}">
                  <a16:creationId xmlns:a16="http://schemas.microsoft.com/office/drawing/2014/main" id="{BC28A5A2-A55E-4382-9915-D43386B104D6}"/>
                </a:ext>
              </a:extLst>
            </p:cNvPr>
            <p:cNvSpPr/>
            <p:nvPr/>
          </p:nvSpPr>
          <p:spPr>
            <a:xfrm>
              <a:off x="3839125" y="2971661"/>
              <a:ext cx="1153050" cy="383518"/>
            </a:xfrm>
            <a:prstGeom prst="flowChartPreparation">
              <a:avLst/>
            </a:prstGeom>
            <a:solidFill>
              <a:srgbClr val="FFFF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188" name="Групувати 187">
            <a:extLst>
              <a:ext uri="{FF2B5EF4-FFF2-40B4-BE49-F238E27FC236}">
                <a16:creationId xmlns:a16="http://schemas.microsoft.com/office/drawing/2014/main" id="{DB0282A3-C1BC-4C42-8765-154E11BD18FB}"/>
              </a:ext>
            </a:extLst>
          </p:cNvPr>
          <p:cNvGrpSpPr/>
          <p:nvPr/>
        </p:nvGrpSpPr>
        <p:grpSpPr>
          <a:xfrm>
            <a:off x="9507756" y="434211"/>
            <a:ext cx="1672975" cy="2830011"/>
            <a:chOff x="3576000" y="525168"/>
            <a:chExt cx="1672975" cy="2830011"/>
          </a:xfrm>
        </p:grpSpPr>
        <p:sp>
          <p:nvSpPr>
            <p:cNvPr id="189" name="Блок-схема: підготовка 188">
              <a:extLst>
                <a:ext uri="{FF2B5EF4-FFF2-40B4-BE49-F238E27FC236}">
                  <a16:creationId xmlns:a16="http://schemas.microsoft.com/office/drawing/2014/main" id="{7375861D-3784-432C-A3D3-BA86DC220AE2}"/>
                </a:ext>
              </a:extLst>
            </p:cNvPr>
            <p:cNvSpPr/>
            <p:nvPr/>
          </p:nvSpPr>
          <p:spPr>
            <a:xfrm rot="5400000">
              <a:off x="3195350" y="1135762"/>
              <a:ext cx="1153050" cy="391750"/>
            </a:xfrm>
            <a:prstGeom prst="flowChartPreparation">
              <a:avLst/>
            </a:prstGeom>
            <a:solidFill>
              <a:srgbClr val="FFFF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0" name="Блок-схема: підготовка 189">
              <a:extLst>
                <a:ext uri="{FF2B5EF4-FFF2-40B4-BE49-F238E27FC236}">
                  <a16:creationId xmlns:a16="http://schemas.microsoft.com/office/drawing/2014/main" id="{7E3D50EC-62AD-4B78-AF44-AD3206B563B0}"/>
                </a:ext>
              </a:extLst>
            </p:cNvPr>
            <p:cNvSpPr/>
            <p:nvPr/>
          </p:nvSpPr>
          <p:spPr>
            <a:xfrm rot="5400000">
              <a:off x="3195350" y="2356951"/>
              <a:ext cx="1153050" cy="391750"/>
            </a:xfrm>
            <a:prstGeom prst="flowChartPreparation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1" name="Блок-схема: підготовка 190">
              <a:extLst>
                <a:ext uri="{FF2B5EF4-FFF2-40B4-BE49-F238E27FC236}">
                  <a16:creationId xmlns:a16="http://schemas.microsoft.com/office/drawing/2014/main" id="{64D4AD09-BC8D-4233-9D50-E46952073C0F}"/>
                </a:ext>
              </a:extLst>
            </p:cNvPr>
            <p:cNvSpPr/>
            <p:nvPr/>
          </p:nvSpPr>
          <p:spPr>
            <a:xfrm>
              <a:off x="3839125" y="525168"/>
              <a:ext cx="1153050" cy="391750"/>
            </a:xfrm>
            <a:prstGeom prst="flowChartPreparation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2" name="Блок-схема: підготовка 191">
              <a:extLst>
                <a:ext uri="{FF2B5EF4-FFF2-40B4-BE49-F238E27FC236}">
                  <a16:creationId xmlns:a16="http://schemas.microsoft.com/office/drawing/2014/main" id="{D3E24643-76E3-4CFA-9099-25B529C76801}"/>
                </a:ext>
              </a:extLst>
            </p:cNvPr>
            <p:cNvSpPr/>
            <p:nvPr/>
          </p:nvSpPr>
          <p:spPr>
            <a:xfrm rot="5400000">
              <a:off x="4476575" y="1135762"/>
              <a:ext cx="1153050" cy="391750"/>
            </a:xfrm>
            <a:prstGeom prst="flowChartPreparation">
              <a:avLst/>
            </a:prstGeom>
            <a:solidFill>
              <a:srgbClr val="FFFF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3" name="Блок-схема: підготовка 192">
              <a:extLst>
                <a:ext uri="{FF2B5EF4-FFF2-40B4-BE49-F238E27FC236}">
                  <a16:creationId xmlns:a16="http://schemas.microsoft.com/office/drawing/2014/main" id="{2E8BD702-DAE9-4F80-AFF6-8CF74A19DEBB}"/>
                </a:ext>
              </a:extLst>
            </p:cNvPr>
            <p:cNvSpPr/>
            <p:nvPr/>
          </p:nvSpPr>
          <p:spPr>
            <a:xfrm rot="5400000">
              <a:off x="4476575" y="2356951"/>
              <a:ext cx="1153050" cy="391750"/>
            </a:xfrm>
            <a:prstGeom prst="flowChartPreparation">
              <a:avLst/>
            </a:prstGeom>
            <a:solidFill>
              <a:srgbClr val="FFFF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4" name="Блок-схема: підготовка 193">
              <a:extLst>
                <a:ext uri="{FF2B5EF4-FFF2-40B4-BE49-F238E27FC236}">
                  <a16:creationId xmlns:a16="http://schemas.microsoft.com/office/drawing/2014/main" id="{3BA57E27-1CB4-4F6F-9CD7-B3F3F212EDA1}"/>
                </a:ext>
              </a:extLst>
            </p:cNvPr>
            <p:cNvSpPr/>
            <p:nvPr/>
          </p:nvSpPr>
          <p:spPr>
            <a:xfrm>
              <a:off x="3839125" y="1750473"/>
              <a:ext cx="1153050" cy="383518"/>
            </a:xfrm>
            <a:prstGeom prst="flowChartPreparation">
              <a:avLst/>
            </a:prstGeom>
            <a:solidFill>
              <a:srgbClr val="FFFF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195" name="Блок-схема: підготовка 194">
              <a:extLst>
                <a:ext uri="{FF2B5EF4-FFF2-40B4-BE49-F238E27FC236}">
                  <a16:creationId xmlns:a16="http://schemas.microsoft.com/office/drawing/2014/main" id="{A6A28D2A-3812-4E69-8CB5-8A52CE935F8E}"/>
                </a:ext>
              </a:extLst>
            </p:cNvPr>
            <p:cNvSpPr/>
            <p:nvPr/>
          </p:nvSpPr>
          <p:spPr>
            <a:xfrm>
              <a:off x="3839125" y="2971661"/>
              <a:ext cx="1153050" cy="383518"/>
            </a:xfrm>
            <a:prstGeom prst="flowChartPreparation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196" name="Групувати 195">
            <a:extLst>
              <a:ext uri="{FF2B5EF4-FFF2-40B4-BE49-F238E27FC236}">
                <a16:creationId xmlns:a16="http://schemas.microsoft.com/office/drawing/2014/main" id="{3EFB8C5F-9709-4E94-81F1-D0DDCF8F755B}"/>
              </a:ext>
            </a:extLst>
          </p:cNvPr>
          <p:cNvGrpSpPr/>
          <p:nvPr/>
        </p:nvGrpSpPr>
        <p:grpSpPr>
          <a:xfrm>
            <a:off x="9519331" y="435796"/>
            <a:ext cx="1672975" cy="2830011"/>
            <a:chOff x="3576000" y="525168"/>
            <a:chExt cx="1672975" cy="2830011"/>
          </a:xfrm>
        </p:grpSpPr>
        <p:sp>
          <p:nvSpPr>
            <p:cNvPr id="197" name="Блок-схема: підготовка 196">
              <a:extLst>
                <a:ext uri="{FF2B5EF4-FFF2-40B4-BE49-F238E27FC236}">
                  <a16:creationId xmlns:a16="http://schemas.microsoft.com/office/drawing/2014/main" id="{920C2D7B-E75D-41D9-87CE-920746328E91}"/>
                </a:ext>
              </a:extLst>
            </p:cNvPr>
            <p:cNvSpPr/>
            <p:nvPr/>
          </p:nvSpPr>
          <p:spPr>
            <a:xfrm rot="5400000">
              <a:off x="3195350" y="1135762"/>
              <a:ext cx="1153050" cy="391750"/>
            </a:xfrm>
            <a:prstGeom prst="flowChartPreparation">
              <a:avLst/>
            </a:prstGeom>
            <a:solidFill>
              <a:srgbClr val="FFFF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8" name="Блок-схема: підготовка 197">
              <a:extLst>
                <a:ext uri="{FF2B5EF4-FFF2-40B4-BE49-F238E27FC236}">
                  <a16:creationId xmlns:a16="http://schemas.microsoft.com/office/drawing/2014/main" id="{4B6C04C2-7B91-44E6-BCFF-6750E6BB39BC}"/>
                </a:ext>
              </a:extLst>
            </p:cNvPr>
            <p:cNvSpPr/>
            <p:nvPr/>
          </p:nvSpPr>
          <p:spPr>
            <a:xfrm rot="5400000">
              <a:off x="3195350" y="2356951"/>
              <a:ext cx="1153050" cy="391750"/>
            </a:xfrm>
            <a:prstGeom prst="flowChartPreparation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9" name="Блок-схема: підготовка 198">
              <a:extLst>
                <a:ext uri="{FF2B5EF4-FFF2-40B4-BE49-F238E27FC236}">
                  <a16:creationId xmlns:a16="http://schemas.microsoft.com/office/drawing/2014/main" id="{576C4CE9-F17C-4FEE-B81A-5BAA797066EA}"/>
                </a:ext>
              </a:extLst>
            </p:cNvPr>
            <p:cNvSpPr/>
            <p:nvPr/>
          </p:nvSpPr>
          <p:spPr>
            <a:xfrm>
              <a:off x="3839125" y="525168"/>
              <a:ext cx="1153050" cy="391750"/>
            </a:xfrm>
            <a:prstGeom prst="flowChartPreparation">
              <a:avLst/>
            </a:prstGeom>
            <a:solidFill>
              <a:srgbClr val="FFFF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0" name="Блок-схема: підготовка 199">
              <a:extLst>
                <a:ext uri="{FF2B5EF4-FFF2-40B4-BE49-F238E27FC236}">
                  <a16:creationId xmlns:a16="http://schemas.microsoft.com/office/drawing/2014/main" id="{656C822B-5138-4585-945F-DE859CA9DFB4}"/>
                </a:ext>
              </a:extLst>
            </p:cNvPr>
            <p:cNvSpPr/>
            <p:nvPr/>
          </p:nvSpPr>
          <p:spPr>
            <a:xfrm rot="5400000">
              <a:off x="4476575" y="1135762"/>
              <a:ext cx="1153050" cy="391750"/>
            </a:xfrm>
            <a:prstGeom prst="flowChartPreparation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1" name="Блок-схема: підготовка 200">
              <a:extLst>
                <a:ext uri="{FF2B5EF4-FFF2-40B4-BE49-F238E27FC236}">
                  <a16:creationId xmlns:a16="http://schemas.microsoft.com/office/drawing/2014/main" id="{018A0879-93FA-4385-90A3-2BE99DE270D6}"/>
                </a:ext>
              </a:extLst>
            </p:cNvPr>
            <p:cNvSpPr/>
            <p:nvPr/>
          </p:nvSpPr>
          <p:spPr>
            <a:xfrm rot="5400000">
              <a:off x="4476575" y="2356951"/>
              <a:ext cx="1153050" cy="391750"/>
            </a:xfrm>
            <a:prstGeom prst="flowChartPreparation">
              <a:avLst/>
            </a:prstGeom>
            <a:solidFill>
              <a:srgbClr val="FFFF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2" name="Блок-схема: підготовка 201">
              <a:extLst>
                <a:ext uri="{FF2B5EF4-FFF2-40B4-BE49-F238E27FC236}">
                  <a16:creationId xmlns:a16="http://schemas.microsoft.com/office/drawing/2014/main" id="{F6931EB5-8496-4CC7-A17D-20E8922BB401}"/>
                </a:ext>
              </a:extLst>
            </p:cNvPr>
            <p:cNvSpPr/>
            <p:nvPr/>
          </p:nvSpPr>
          <p:spPr>
            <a:xfrm>
              <a:off x="3839125" y="1750473"/>
              <a:ext cx="1153050" cy="383518"/>
            </a:xfrm>
            <a:prstGeom prst="flowChartPreparation">
              <a:avLst/>
            </a:prstGeom>
            <a:solidFill>
              <a:srgbClr val="FFFF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203" name="Блок-схема: підготовка 202">
              <a:extLst>
                <a:ext uri="{FF2B5EF4-FFF2-40B4-BE49-F238E27FC236}">
                  <a16:creationId xmlns:a16="http://schemas.microsoft.com/office/drawing/2014/main" id="{6F62603D-1506-4230-A22F-B9BAA83DBBA1}"/>
                </a:ext>
              </a:extLst>
            </p:cNvPr>
            <p:cNvSpPr/>
            <p:nvPr/>
          </p:nvSpPr>
          <p:spPr>
            <a:xfrm>
              <a:off x="3839125" y="2971661"/>
              <a:ext cx="1153050" cy="383518"/>
            </a:xfrm>
            <a:prstGeom prst="flowChartPreparation">
              <a:avLst/>
            </a:prstGeom>
            <a:solidFill>
              <a:srgbClr val="FFFF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04" name="Групувати 203">
            <a:extLst>
              <a:ext uri="{FF2B5EF4-FFF2-40B4-BE49-F238E27FC236}">
                <a16:creationId xmlns:a16="http://schemas.microsoft.com/office/drawing/2014/main" id="{91BAD4D7-3D30-426C-8263-51F8BDD14D21}"/>
              </a:ext>
            </a:extLst>
          </p:cNvPr>
          <p:cNvGrpSpPr/>
          <p:nvPr/>
        </p:nvGrpSpPr>
        <p:grpSpPr>
          <a:xfrm>
            <a:off x="9522493" y="428811"/>
            <a:ext cx="1672975" cy="2830011"/>
            <a:chOff x="3576000" y="525168"/>
            <a:chExt cx="1672975" cy="2830011"/>
          </a:xfrm>
        </p:grpSpPr>
        <p:sp>
          <p:nvSpPr>
            <p:cNvPr id="205" name="Блок-схема: підготовка 204">
              <a:extLst>
                <a:ext uri="{FF2B5EF4-FFF2-40B4-BE49-F238E27FC236}">
                  <a16:creationId xmlns:a16="http://schemas.microsoft.com/office/drawing/2014/main" id="{65F368FD-A5DD-4481-891E-83BDA0EE3122}"/>
                </a:ext>
              </a:extLst>
            </p:cNvPr>
            <p:cNvSpPr/>
            <p:nvPr/>
          </p:nvSpPr>
          <p:spPr>
            <a:xfrm rot="5400000">
              <a:off x="3195350" y="1135762"/>
              <a:ext cx="1153050" cy="391750"/>
            </a:xfrm>
            <a:prstGeom prst="flowChartPreparation">
              <a:avLst/>
            </a:prstGeom>
            <a:solidFill>
              <a:srgbClr val="FFFF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6" name="Блок-схема: підготовка 205">
              <a:extLst>
                <a:ext uri="{FF2B5EF4-FFF2-40B4-BE49-F238E27FC236}">
                  <a16:creationId xmlns:a16="http://schemas.microsoft.com/office/drawing/2014/main" id="{8F9257A5-C56B-4912-97C2-5954DF04E2FD}"/>
                </a:ext>
              </a:extLst>
            </p:cNvPr>
            <p:cNvSpPr/>
            <p:nvPr/>
          </p:nvSpPr>
          <p:spPr>
            <a:xfrm rot="5400000">
              <a:off x="3195350" y="2356951"/>
              <a:ext cx="1153050" cy="391750"/>
            </a:xfrm>
            <a:prstGeom prst="flowChartPreparation">
              <a:avLst/>
            </a:prstGeom>
            <a:solidFill>
              <a:srgbClr val="FFFF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7" name="Блок-схема: підготовка 206">
              <a:extLst>
                <a:ext uri="{FF2B5EF4-FFF2-40B4-BE49-F238E27FC236}">
                  <a16:creationId xmlns:a16="http://schemas.microsoft.com/office/drawing/2014/main" id="{CBDC5AEE-4132-4F10-9F50-F61C4628DAD2}"/>
                </a:ext>
              </a:extLst>
            </p:cNvPr>
            <p:cNvSpPr/>
            <p:nvPr/>
          </p:nvSpPr>
          <p:spPr>
            <a:xfrm>
              <a:off x="3839125" y="525168"/>
              <a:ext cx="1153050" cy="391750"/>
            </a:xfrm>
            <a:prstGeom prst="flowChartPreparation">
              <a:avLst/>
            </a:prstGeom>
            <a:solidFill>
              <a:srgbClr val="FFFF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8" name="Блок-схема: підготовка 207">
              <a:extLst>
                <a:ext uri="{FF2B5EF4-FFF2-40B4-BE49-F238E27FC236}">
                  <a16:creationId xmlns:a16="http://schemas.microsoft.com/office/drawing/2014/main" id="{6BC243E5-B541-4D71-9FA4-298A3D7B1230}"/>
                </a:ext>
              </a:extLst>
            </p:cNvPr>
            <p:cNvSpPr/>
            <p:nvPr/>
          </p:nvSpPr>
          <p:spPr>
            <a:xfrm rot="5400000">
              <a:off x="4476575" y="1135762"/>
              <a:ext cx="1153050" cy="391750"/>
            </a:xfrm>
            <a:prstGeom prst="flowChartPreparation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9" name="Блок-схема: підготовка 208">
              <a:extLst>
                <a:ext uri="{FF2B5EF4-FFF2-40B4-BE49-F238E27FC236}">
                  <a16:creationId xmlns:a16="http://schemas.microsoft.com/office/drawing/2014/main" id="{F4872650-23E4-44B0-8224-49D0A41DC57C}"/>
                </a:ext>
              </a:extLst>
            </p:cNvPr>
            <p:cNvSpPr/>
            <p:nvPr/>
          </p:nvSpPr>
          <p:spPr>
            <a:xfrm rot="5400000">
              <a:off x="4476575" y="2356951"/>
              <a:ext cx="1153050" cy="391750"/>
            </a:xfrm>
            <a:prstGeom prst="flowChartPreparation">
              <a:avLst/>
            </a:prstGeom>
            <a:solidFill>
              <a:srgbClr val="FFFF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10" name="Блок-схема: підготовка 209">
              <a:extLst>
                <a:ext uri="{FF2B5EF4-FFF2-40B4-BE49-F238E27FC236}">
                  <a16:creationId xmlns:a16="http://schemas.microsoft.com/office/drawing/2014/main" id="{7AC17441-5DD2-4053-8E46-C0E00446D89E}"/>
                </a:ext>
              </a:extLst>
            </p:cNvPr>
            <p:cNvSpPr/>
            <p:nvPr/>
          </p:nvSpPr>
          <p:spPr>
            <a:xfrm>
              <a:off x="3839125" y="1750473"/>
              <a:ext cx="1153050" cy="383518"/>
            </a:xfrm>
            <a:prstGeom prst="flowChartPreparation">
              <a:avLst/>
            </a:prstGeom>
            <a:solidFill>
              <a:srgbClr val="FFFF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211" name="Блок-схема: підготовка 210">
              <a:extLst>
                <a:ext uri="{FF2B5EF4-FFF2-40B4-BE49-F238E27FC236}">
                  <a16:creationId xmlns:a16="http://schemas.microsoft.com/office/drawing/2014/main" id="{0141AD74-661B-42C0-A19A-F25ED118F760}"/>
                </a:ext>
              </a:extLst>
            </p:cNvPr>
            <p:cNvSpPr/>
            <p:nvPr/>
          </p:nvSpPr>
          <p:spPr>
            <a:xfrm>
              <a:off x="3839125" y="2971661"/>
              <a:ext cx="1153050" cy="383518"/>
            </a:xfrm>
            <a:prstGeom prst="flowChartPreparation">
              <a:avLst/>
            </a:prstGeom>
            <a:solidFill>
              <a:srgbClr val="FFFF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12" name="Групувати 211">
            <a:extLst>
              <a:ext uri="{FF2B5EF4-FFF2-40B4-BE49-F238E27FC236}">
                <a16:creationId xmlns:a16="http://schemas.microsoft.com/office/drawing/2014/main" id="{6FDCFE44-974C-4F8D-BBF9-DC9FC4FE047D}"/>
              </a:ext>
            </a:extLst>
          </p:cNvPr>
          <p:cNvGrpSpPr/>
          <p:nvPr/>
        </p:nvGrpSpPr>
        <p:grpSpPr>
          <a:xfrm>
            <a:off x="9518896" y="428811"/>
            <a:ext cx="1672975" cy="2830011"/>
            <a:chOff x="3576000" y="525168"/>
            <a:chExt cx="1672975" cy="2830011"/>
          </a:xfrm>
        </p:grpSpPr>
        <p:sp>
          <p:nvSpPr>
            <p:cNvPr id="213" name="Блок-схема: підготовка 212">
              <a:extLst>
                <a:ext uri="{FF2B5EF4-FFF2-40B4-BE49-F238E27FC236}">
                  <a16:creationId xmlns:a16="http://schemas.microsoft.com/office/drawing/2014/main" id="{C2697AFA-0AAA-4BD5-8099-A4C4F526F34A}"/>
                </a:ext>
              </a:extLst>
            </p:cNvPr>
            <p:cNvSpPr/>
            <p:nvPr/>
          </p:nvSpPr>
          <p:spPr>
            <a:xfrm rot="5400000">
              <a:off x="3195350" y="1135762"/>
              <a:ext cx="1153050" cy="391750"/>
            </a:xfrm>
            <a:prstGeom prst="flowChartPreparation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14" name="Блок-схема: підготовка 213">
              <a:extLst>
                <a:ext uri="{FF2B5EF4-FFF2-40B4-BE49-F238E27FC236}">
                  <a16:creationId xmlns:a16="http://schemas.microsoft.com/office/drawing/2014/main" id="{79C88E0E-4A18-41DA-A945-7A513663293C}"/>
                </a:ext>
              </a:extLst>
            </p:cNvPr>
            <p:cNvSpPr/>
            <p:nvPr/>
          </p:nvSpPr>
          <p:spPr>
            <a:xfrm rot="5400000">
              <a:off x="3195350" y="2356951"/>
              <a:ext cx="1153050" cy="391750"/>
            </a:xfrm>
            <a:prstGeom prst="flowChartPreparation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15" name="Блок-схема: підготовка 214">
              <a:extLst>
                <a:ext uri="{FF2B5EF4-FFF2-40B4-BE49-F238E27FC236}">
                  <a16:creationId xmlns:a16="http://schemas.microsoft.com/office/drawing/2014/main" id="{4256227C-FD55-477A-BC85-0E2745483BA0}"/>
                </a:ext>
              </a:extLst>
            </p:cNvPr>
            <p:cNvSpPr/>
            <p:nvPr/>
          </p:nvSpPr>
          <p:spPr>
            <a:xfrm>
              <a:off x="3839125" y="525168"/>
              <a:ext cx="1153050" cy="391750"/>
            </a:xfrm>
            <a:prstGeom prst="flowChartPreparation">
              <a:avLst/>
            </a:prstGeom>
            <a:solidFill>
              <a:srgbClr val="FFFF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16" name="Блок-схема: підготовка 215">
              <a:extLst>
                <a:ext uri="{FF2B5EF4-FFF2-40B4-BE49-F238E27FC236}">
                  <a16:creationId xmlns:a16="http://schemas.microsoft.com/office/drawing/2014/main" id="{924F2180-407A-4469-A805-A7385302F40D}"/>
                </a:ext>
              </a:extLst>
            </p:cNvPr>
            <p:cNvSpPr/>
            <p:nvPr/>
          </p:nvSpPr>
          <p:spPr>
            <a:xfrm rot="5400000">
              <a:off x="4476575" y="1135762"/>
              <a:ext cx="1153050" cy="391750"/>
            </a:xfrm>
            <a:prstGeom prst="flowChartPreparation">
              <a:avLst/>
            </a:prstGeom>
            <a:solidFill>
              <a:srgbClr val="FFFF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17" name="Блок-схема: підготовка 216">
              <a:extLst>
                <a:ext uri="{FF2B5EF4-FFF2-40B4-BE49-F238E27FC236}">
                  <a16:creationId xmlns:a16="http://schemas.microsoft.com/office/drawing/2014/main" id="{C6935711-B968-4DF3-8482-F4D6729B77E6}"/>
                </a:ext>
              </a:extLst>
            </p:cNvPr>
            <p:cNvSpPr/>
            <p:nvPr/>
          </p:nvSpPr>
          <p:spPr>
            <a:xfrm rot="5400000">
              <a:off x="4476575" y="2356951"/>
              <a:ext cx="1153050" cy="391750"/>
            </a:xfrm>
            <a:prstGeom prst="flowChartPreparation">
              <a:avLst/>
            </a:prstGeom>
            <a:solidFill>
              <a:srgbClr val="FFFF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18" name="Блок-схема: підготовка 217">
              <a:extLst>
                <a:ext uri="{FF2B5EF4-FFF2-40B4-BE49-F238E27FC236}">
                  <a16:creationId xmlns:a16="http://schemas.microsoft.com/office/drawing/2014/main" id="{E3BF56BF-EB69-4B86-A565-AB0B54A634A9}"/>
                </a:ext>
              </a:extLst>
            </p:cNvPr>
            <p:cNvSpPr/>
            <p:nvPr/>
          </p:nvSpPr>
          <p:spPr>
            <a:xfrm>
              <a:off x="3839125" y="1750473"/>
              <a:ext cx="1153050" cy="383518"/>
            </a:xfrm>
            <a:prstGeom prst="flowChartPreparation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219" name="Блок-схема: підготовка 218">
              <a:extLst>
                <a:ext uri="{FF2B5EF4-FFF2-40B4-BE49-F238E27FC236}">
                  <a16:creationId xmlns:a16="http://schemas.microsoft.com/office/drawing/2014/main" id="{BC148EE3-3762-40A4-A0AF-7DCE6C4BEBB3}"/>
                </a:ext>
              </a:extLst>
            </p:cNvPr>
            <p:cNvSpPr/>
            <p:nvPr/>
          </p:nvSpPr>
          <p:spPr>
            <a:xfrm>
              <a:off x="3839125" y="2971661"/>
              <a:ext cx="1153050" cy="383518"/>
            </a:xfrm>
            <a:prstGeom prst="flowChartPreparation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20" name="Групувати 219">
            <a:extLst>
              <a:ext uri="{FF2B5EF4-FFF2-40B4-BE49-F238E27FC236}">
                <a16:creationId xmlns:a16="http://schemas.microsoft.com/office/drawing/2014/main" id="{DAF1E258-44DF-427D-9153-E1FA6BF4C209}"/>
              </a:ext>
            </a:extLst>
          </p:cNvPr>
          <p:cNvGrpSpPr/>
          <p:nvPr/>
        </p:nvGrpSpPr>
        <p:grpSpPr>
          <a:xfrm>
            <a:off x="9528596" y="421826"/>
            <a:ext cx="1672975" cy="2830011"/>
            <a:chOff x="3576000" y="525168"/>
            <a:chExt cx="1672975" cy="2830011"/>
          </a:xfrm>
        </p:grpSpPr>
        <p:sp>
          <p:nvSpPr>
            <p:cNvPr id="221" name="Блок-схема: підготовка 220">
              <a:extLst>
                <a:ext uri="{FF2B5EF4-FFF2-40B4-BE49-F238E27FC236}">
                  <a16:creationId xmlns:a16="http://schemas.microsoft.com/office/drawing/2014/main" id="{0F34C65E-1623-423E-90D5-0F1D5419A8A4}"/>
                </a:ext>
              </a:extLst>
            </p:cNvPr>
            <p:cNvSpPr/>
            <p:nvPr/>
          </p:nvSpPr>
          <p:spPr>
            <a:xfrm rot="5400000">
              <a:off x="3195350" y="1135762"/>
              <a:ext cx="1153050" cy="391750"/>
            </a:xfrm>
            <a:prstGeom prst="flowChartPreparation">
              <a:avLst/>
            </a:prstGeom>
            <a:solidFill>
              <a:srgbClr val="FFFF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22" name="Блок-схема: підготовка 221">
              <a:extLst>
                <a:ext uri="{FF2B5EF4-FFF2-40B4-BE49-F238E27FC236}">
                  <a16:creationId xmlns:a16="http://schemas.microsoft.com/office/drawing/2014/main" id="{5A4B7B32-10CA-4E2B-8A47-3C472834DFFE}"/>
                </a:ext>
              </a:extLst>
            </p:cNvPr>
            <p:cNvSpPr/>
            <p:nvPr/>
          </p:nvSpPr>
          <p:spPr>
            <a:xfrm rot="5400000">
              <a:off x="3195350" y="2356951"/>
              <a:ext cx="1153050" cy="391750"/>
            </a:xfrm>
            <a:prstGeom prst="flowChartPreparation">
              <a:avLst/>
            </a:prstGeom>
            <a:solidFill>
              <a:srgbClr val="FFFF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23" name="Блок-схема: підготовка 222">
              <a:extLst>
                <a:ext uri="{FF2B5EF4-FFF2-40B4-BE49-F238E27FC236}">
                  <a16:creationId xmlns:a16="http://schemas.microsoft.com/office/drawing/2014/main" id="{A7873342-07B6-4540-857C-BBD2E3A4BBC5}"/>
                </a:ext>
              </a:extLst>
            </p:cNvPr>
            <p:cNvSpPr/>
            <p:nvPr/>
          </p:nvSpPr>
          <p:spPr>
            <a:xfrm>
              <a:off x="3839125" y="525168"/>
              <a:ext cx="1153050" cy="391750"/>
            </a:xfrm>
            <a:prstGeom prst="flowChartPreparation">
              <a:avLst/>
            </a:prstGeom>
            <a:solidFill>
              <a:srgbClr val="FFFF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24" name="Блок-схема: підготовка 223">
              <a:extLst>
                <a:ext uri="{FF2B5EF4-FFF2-40B4-BE49-F238E27FC236}">
                  <a16:creationId xmlns:a16="http://schemas.microsoft.com/office/drawing/2014/main" id="{BAB08EA9-67FB-44B5-A51B-0050829C5A73}"/>
                </a:ext>
              </a:extLst>
            </p:cNvPr>
            <p:cNvSpPr/>
            <p:nvPr/>
          </p:nvSpPr>
          <p:spPr>
            <a:xfrm rot="5400000">
              <a:off x="4476575" y="1135762"/>
              <a:ext cx="1153050" cy="391750"/>
            </a:xfrm>
            <a:prstGeom prst="flowChartPreparation">
              <a:avLst/>
            </a:prstGeom>
            <a:solidFill>
              <a:srgbClr val="FFFF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25" name="Блок-схема: підготовка 224">
              <a:extLst>
                <a:ext uri="{FF2B5EF4-FFF2-40B4-BE49-F238E27FC236}">
                  <a16:creationId xmlns:a16="http://schemas.microsoft.com/office/drawing/2014/main" id="{3B3E100D-3017-492B-92DA-BA7FDE2F868C}"/>
                </a:ext>
              </a:extLst>
            </p:cNvPr>
            <p:cNvSpPr/>
            <p:nvPr/>
          </p:nvSpPr>
          <p:spPr>
            <a:xfrm rot="5400000">
              <a:off x="4476575" y="2356951"/>
              <a:ext cx="1153050" cy="391750"/>
            </a:xfrm>
            <a:prstGeom prst="flowChartPreparation">
              <a:avLst/>
            </a:prstGeom>
            <a:solidFill>
              <a:srgbClr val="FFFF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26" name="Блок-схема: підготовка 225">
              <a:extLst>
                <a:ext uri="{FF2B5EF4-FFF2-40B4-BE49-F238E27FC236}">
                  <a16:creationId xmlns:a16="http://schemas.microsoft.com/office/drawing/2014/main" id="{4A93B896-1E5C-4B12-8BCF-1472658011F1}"/>
                </a:ext>
              </a:extLst>
            </p:cNvPr>
            <p:cNvSpPr/>
            <p:nvPr/>
          </p:nvSpPr>
          <p:spPr>
            <a:xfrm>
              <a:off x="3839125" y="1750473"/>
              <a:ext cx="1153050" cy="383518"/>
            </a:xfrm>
            <a:prstGeom prst="flowChartPreparation">
              <a:avLst/>
            </a:prstGeom>
            <a:solidFill>
              <a:srgbClr val="FFFF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227" name="Блок-схема: підготовка 226">
              <a:extLst>
                <a:ext uri="{FF2B5EF4-FFF2-40B4-BE49-F238E27FC236}">
                  <a16:creationId xmlns:a16="http://schemas.microsoft.com/office/drawing/2014/main" id="{81799C58-8C69-48CA-85B5-A3B41480EB4C}"/>
                </a:ext>
              </a:extLst>
            </p:cNvPr>
            <p:cNvSpPr/>
            <p:nvPr/>
          </p:nvSpPr>
          <p:spPr>
            <a:xfrm>
              <a:off x="3839125" y="2971661"/>
              <a:ext cx="1153050" cy="383518"/>
            </a:xfrm>
            <a:prstGeom prst="flowChartPreparation">
              <a:avLst/>
            </a:prstGeom>
            <a:solidFill>
              <a:srgbClr val="FFFF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28" name="Групувати 227">
            <a:extLst>
              <a:ext uri="{FF2B5EF4-FFF2-40B4-BE49-F238E27FC236}">
                <a16:creationId xmlns:a16="http://schemas.microsoft.com/office/drawing/2014/main" id="{F912E904-1DE2-4CAE-9E2C-DA4B266F26DB}"/>
              </a:ext>
            </a:extLst>
          </p:cNvPr>
          <p:cNvGrpSpPr/>
          <p:nvPr/>
        </p:nvGrpSpPr>
        <p:grpSpPr>
          <a:xfrm>
            <a:off x="9531758" y="429603"/>
            <a:ext cx="1672975" cy="2830011"/>
            <a:chOff x="3576000" y="525168"/>
            <a:chExt cx="1672975" cy="2830011"/>
          </a:xfrm>
        </p:grpSpPr>
        <p:sp>
          <p:nvSpPr>
            <p:cNvPr id="229" name="Блок-схема: підготовка 228">
              <a:extLst>
                <a:ext uri="{FF2B5EF4-FFF2-40B4-BE49-F238E27FC236}">
                  <a16:creationId xmlns:a16="http://schemas.microsoft.com/office/drawing/2014/main" id="{F776CB20-CD9C-4F4C-ABAC-B912CC83B9A1}"/>
                </a:ext>
              </a:extLst>
            </p:cNvPr>
            <p:cNvSpPr/>
            <p:nvPr/>
          </p:nvSpPr>
          <p:spPr>
            <a:xfrm rot="5400000">
              <a:off x="3195350" y="1135762"/>
              <a:ext cx="1153050" cy="391750"/>
            </a:xfrm>
            <a:prstGeom prst="flowChartPreparation">
              <a:avLst/>
            </a:prstGeom>
            <a:solidFill>
              <a:srgbClr val="FFFF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30" name="Блок-схема: підготовка 229">
              <a:extLst>
                <a:ext uri="{FF2B5EF4-FFF2-40B4-BE49-F238E27FC236}">
                  <a16:creationId xmlns:a16="http://schemas.microsoft.com/office/drawing/2014/main" id="{25FD2900-B5D2-4CBE-A0DF-7BDE374A47AE}"/>
                </a:ext>
              </a:extLst>
            </p:cNvPr>
            <p:cNvSpPr/>
            <p:nvPr/>
          </p:nvSpPr>
          <p:spPr>
            <a:xfrm rot="5400000">
              <a:off x="3195350" y="2356951"/>
              <a:ext cx="1153050" cy="391750"/>
            </a:xfrm>
            <a:prstGeom prst="flowChartPreparation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31" name="Блок-схема: підготовка 230">
              <a:extLst>
                <a:ext uri="{FF2B5EF4-FFF2-40B4-BE49-F238E27FC236}">
                  <a16:creationId xmlns:a16="http://schemas.microsoft.com/office/drawing/2014/main" id="{08D5A850-50E8-47EE-A575-6BBC8571BF96}"/>
                </a:ext>
              </a:extLst>
            </p:cNvPr>
            <p:cNvSpPr/>
            <p:nvPr/>
          </p:nvSpPr>
          <p:spPr>
            <a:xfrm>
              <a:off x="3839125" y="525168"/>
              <a:ext cx="1153050" cy="391750"/>
            </a:xfrm>
            <a:prstGeom prst="flowChartPreparation">
              <a:avLst/>
            </a:prstGeom>
            <a:solidFill>
              <a:srgbClr val="FFFF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32" name="Блок-схема: підготовка 231">
              <a:extLst>
                <a:ext uri="{FF2B5EF4-FFF2-40B4-BE49-F238E27FC236}">
                  <a16:creationId xmlns:a16="http://schemas.microsoft.com/office/drawing/2014/main" id="{B44ED2F6-E15A-46C0-B836-3B28A9F78EEC}"/>
                </a:ext>
              </a:extLst>
            </p:cNvPr>
            <p:cNvSpPr/>
            <p:nvPr/>
          </p:nvSpPr>
          <p:spPr>
            <a:xfrm rot="5400000">
              <a:off x="4476575" y="1135762"/>
              <a:ext cx="1153050" cy="391750"/>
            </a:xfrm>
            <a:prstGeom prst="flowChartPreparation">
              <a:avLst/>
            </a:prstGeom>
            <a:solidFill>
              <a:srgbClr val="FFFF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33" name="Блок-схема: підготовка 232">
              <a:extLst>
                <a:ext uri="{FF2B5EF4-FFF2-40B4-BE49-F238E27FC236}">
                  <a16:creationId xmlns:a16="http://schemas.microsoft.com/office/drawing/2014/main" id="{740AA215-3F42-44CD-8FF8-AA3D3B970EBE}"/>
                </a:ext>
              </a:extLst>
            </p:cNvPr>
            <p:cNvSpPr/>
            <p:nvPr/>
          </p:nvSpPr>
          <p:spPr>
            <a:xfrm rot="5400000">
              <a:off x="4476575" y="2356951"/>
              <a:ext cx="1153050" cy="391750"/>
            </a:xfrm>
            <a:prstGeom prst="flowChartPreparation">
              <a:avLst/>
            </a:prstGeom>
            <a:solidFill>
              <a:srgbClr val="FFFF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34" name="Блок-схема: підготовка 233">
              <a:extLst>
                <a:ext uri="{FF2B5EF4-FFF2-40B4-BE49-F238E27FC236}">
                  <a16:creationId xmlns:a16="http://schemas.microsoft.com/office/drawing/2014/main" id="{6CF4A96B-B82A-4A16-89E0-82CF8387FFD8}"/>
                </a:ext>
              </a:extLst>
            </p:cNvPr>
            <p:cNvSpPr/>
            <p:nvPr/>
          </p:nvSpPr>
          <p:spPr>
            <a:xfrm>
              <a:off x="3839125" y="1750473"/>
              <a:ext cx="1153050" cy="383518"/>
            </a:xfrm>
            <a:prstGeom prst="flowChartPreparation">
              <a:avLst/>
            </a:prstGeom>
            <a:solidFill>
              <a:srgbClr val="FFFF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235" name="Блок-схема: підготовка 234">
              <a:extLst>
                <a:ext uri="{FF2B5EF4-FFF2-40B4-BE49-F238E27FC236}">
                  <a16:creationId xmlns:a16="http://schemas.microsoft.com/office/drawing/2014/main" id="{E1B8D5E7-AA21-49C7-8B5A-12C5463AEDBD}"/>
                </a:ext>
              </a:extLst>
            </p:cNvPr>
            <p:cNvSpPr/>
            <p:nvPr/>
          </p:nvSpPr>
          <p:spPr>
            <a:xfrm>
              <a:off x="3839125" y="2971661"/>
              <a:ext cx="1153050" cy="383518"/>
            </a:xfrm>
            <a:prstGeom prst="flowChartPreparation">
              <a:avLst/>
            </a:prstGeom>
            <a:solidFill>
              <a:srgbClr val="FFFF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10" name="Групувати 9">
            <a:extLst>
              <a:ext uri="{FF2B5EF4-FFF2-40B4-BE49-F238E27FC236}">
                <a16:creationId xmlns:a16="http://schemas.microsoft.com/office/drawing/2014/main" id="{FD60A3C4-A146-4AA4-A3A8-CD1B0BE7E1EA}"/>
              </a:ext>
            </a:extLst>
          </p:cNvPr>
          <p:cNvGrpSpPr/>
          <p:nvPr/>
        </p:nvGrpSpPr>
        <p:grpSpPr>
          <a:xfrm>
            <a:off x="7448710" y="423127"/>
            <a:ext cx="3756023" cy="2849636"/>
            <a:chOff x="7470482" y="423127"/>
            <a:chExt cx="3756023" cy="2849636"/>
          </a:xfrm>
        </p:grpSpPr>
        <p:grpSp>
          <p:nvGrpSpPr>
            <p:cNvPr id="236" name="Групувати 235">
              <a:extLst>
                <a:ext uri="{FF2B5EF4-FFF2-40B4-BE49-F238E27FC236}">
                  <a16:creationId xmlns:a16="http://schemas.microsoft.com/office/drawing/2014/main" id="{E60D79CE-CD7E-48AE-969F-0955BA5A9B6A}"/>
                </a:ext>
              </a:extLst>
            </p:cNvPr>
            <p:cNvGrpSpPr/>
            <p:nvPr/>
          </p:nvGrpSpPr>
          <p:grpSpPr>
            <a:xfrm>
              <a:off x="7470482" y="442752"/>
              <a:ext cx="1672975" cy="2830011"/>
              <a:chOff x="3576000" y="525168"/>
              <a:chExt cx="1672975" cy="2830011"/>
            </a:xfrm>
          </p:grpSpPr>
          <p:sp>
            <p:nvSpPr>
              <p:cNvPr id="237" name="Блок-схема: підготовка 236">
                <a:extLst>
                  <a:ext uri="{FF2B5EF4-FFF2-40B4-BE49-F238E27FC236}">
                    <a16:creationId xmlns:a16="http://schemas.microsoft.com/office/drawing/2014/main" id="{E810EC90-C447-4B3D-B34B-44192F3E591A}"/>
                  </a:ext>
                </a:extLst>
              </p:cNvPr>
              <p:cNvSpPr/>
              <p:nvPr/>
            </p:nvSpPr>
            <p:spPr>
              <a:xfrm rot="5400000">
                <a:off x="3195350" y="1135762"/>
                <a:ext cx="1153050" cy="391750"/>
              </a:xfrm>
              <a:prstGeom prst="flowChartPreparation">
                <a:avLst/>
              </a:prstGeom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38" name="Блок-схема: підготовка 237">
                <a:extLst>
                  <a:ext uri="{FF2B5EF4-FFF2-40B4-BE49-F238E27FC236}">
                    <a16:creationId xmlns:a16="http://schemas.microsoft.com/office/drawing/2014/main" id="{42400552-4F3D-49E9-B337-32B79031D953}"/>
                  </a:ext>
                </a:extLst>
              </p:cNvPr>
              <p:cNvSpPr/>
              <p:nvPr/>
            </p:nvSpPr>
            <p:spPr>
              <a:xfrm rot="5400000">
                <a:off x="3195350" y="2356951"/>
                <a:ext cx="1153050" cy="391750"/>
              </a:xfrm>
              <a:prstGeom prst="flowChartPreparation">
                <a:avLst/>
              </a:prstGeom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39" name="Блок-схема: підготовка 238">
                <a:extLst>
                  <a:ext uri="{FF2B5EF4-FFF2-40B4-BE49-F238E27FC236}">
                    <a16:creationId xmlns:a16="http://schemas.microsoft.com/office/drawing/2014/main" id="{329148BB-A7EC-466D-A954-ACBDE2792E2F}"/>
                  </a:ext>
                </a:extLst>
              </p:cNvPr>
              <p:cNvSpPr/>
              <p:nvPr/>
            </p:nvSpPr>
            <p:spPr>
              <a:xfrm>
                <a:off x="3839125" y="525168"/>
                <a:ext cx="1153050" cy="391750"/>
              </a:xfrm>
              <a:prstGeom prst="flowChartPreparation">
                <a:avLst/>
              </a:prstGeom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40" name="Блок-схема: підготовка 239">
                <a:extLst>
                  <a:ext uri="{FF2B5EF4-FFF2-40B4-BE49-F238E27FC236}">
                    <a16:creationId xmlns:a16="http://schemas.microsoft.com/office/drawing/2014/main" id="{B3BB30A0-0992-4035-AD35-A93F85946856}"/>
                  </a:ext>
                </a:extLst>
              </p:cNvPr>
              <p:cNvSpPr/>
              <p:nvPr/>
            </p:nvSpPr>
            <p:spPr>
              <a:xfrm rot="5400000">
                <a:off x="4476575" y="1135762"/>
                <a:ext cx="1153050" cy="391750"/>
              </a:xfrm>
              <a:prstGeom prst="flowChartPreparation">
                <a:avLst/>
              </a:prstGeom>
              <a:solidFill>
                <a:srgbClr val="FFFF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41" name="Блок-схема: підготовка 240">
                <a:extLst>
                  <a:ext uri="{FF2B5EF4-FFF2-40B4-BE49-F238E27FC236}">
                    <a16:creationId xmlns:a16="http://schemas.microsoft.com/office/drawing/2014/main" id="{F6E58877-8E2A-4E1F-B5D3-1482CE171A79}"/>
                  </a:ext>
                </a:extLst>
              </p:cNvPr>
              <p:cNvSpPr/>
              <p:nvPr/>
            </p:nvSpPr>
            <p:spPr>
              <a:xfrm rot="5400000">
                <a:off x="4476575" y="2356951"/>
                <a:ext cx="1153050" cy="391750"/>
              </a:xfrm>
              <a:prstGeom prst="flowChartPreparation">
                <a:avLst/>
              </a:prstGeom>
              <a:solidFill>
                <a:srgbClr val="FFFF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42" name="Блок-схема: підготовка 241">
                <a:extLst>
                  <a:ext uri="{FF2B5EF4-FFF2-40B4-BE49-F238E27FC236}">
                    <a16:creationId xmlns:a16="http://schemas.microsoft.com/office/drawing/2014/main" id="{ABBB0D83-511F-4609-9222-CFD6FF35DBA9}"/>
                  </a:ext>
                </a:extLst>
              </p:cNvPr>
              <p:cNvSpPr/>
              <p:nvPr/>
            </p:nvSpPr>
            <p:spPr>
              <a:xfrm>
                <a:off x="3839125" y="1750473"/>
                <a:ext cx="1153050" cy="383518"/>
              </a:xfrm>
              <a:prstGeom prst="flowChartPreparation">
                <a:avLst/>
              </a:prstGeom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 dirty="0"/>
              </a:p>
            </p:txBody>
          </p:sp>
          <p:sp>
            <p:nvSpPr>
              <p:cNvPr id="243" name="Блок-схема: підготовка 242">
                <a:extLst>
                  <a:ext uri="{FF2B5EF4-FFF2-40B4-BE49-F238E27FC236}">
                    <a16:creationId xmlns:a16="http://schemas.microsoft.com/office/drawing/2014/main" id="{2F30A738-3787-439B-B857-E2BA5A756047}"/>
                  </a:ext>
                </a:extLst>
              </p:cNvPr>
              <p:cNvSpPr/>
              <p:nvPr/>
            </p:nvSpPr>
            <p:spPr>
              <a:xfrm>
                <a:off x="3839125" y="2971661"/>
                <a:ext cx="1153050" cy="383518"/>
              </a:xfrm>
              <a:prstGeom prst="flowChartPreparation">
                <a:avLst/>
              </a:prstGeom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</p:grpSp>
        <p:grpSp>
          <p:nvGrpSpPr>
            <p:cNvPr id="244" name="Групувати 243">
              <a:extLst>
                <a:ext uri="{FF2B5EF4-FFF2-40B4-BE49-F238E27FC236}">
                  <a16:creationId xmlns:a16="http://schemas.microsoft.com/office/drawing/2014/main" id="{5907BB81-B285-4A6F-9F2C-17D0A28D7D49}"/>
                </a:ext>
              </a:extLst>
            </p:cNvPr>
            <p:cNvGrpSpPr/>
            <p:nvPr/>
          </p:nvGrpSpPr>
          <p:grpSpPr>
            <a:xfrm>
              <a:off x="9553530" y="423127"/>
              <a:ext cx="1672975" cy="2830011"/>
              <a:chOff x="3576000" y="525168"/>
              <a:chExt cx="1672975" cy="2830011"/>
            </a:xfrm>
          </p:grpSpPr>
          <p:sp>
            <p:nvSpPr>
              <p:cNvPr id="245" name="Блок-схема: підготовка 244">
                <a:extLst>
                  <a:ext uri="{FF2B5EF4-FFF2-40B4-BE49-F238E27FC236}">
                    <a16:creationId xmlns:a16="http://schemas.microsoft.com/office/drawing/2014/main" id="{552B9086-3445-4F7D-BCEA-7C110EB7BD35}"/>
                  </a:ext>
                </a:extLst>
              </p:cNvPr>
              <p:cNvSpPr/>
              <p:nvPr/>
            </p:nvSpPr>
            <p:spPr>
              <a:xfrm rot="5400000">
                <a:off x="3195350" y="1135762"/>
                <a:ext cx="1153050" cy="391750"/>
              </a:xfrm>
              <a:prstGeom prst="flowChartPreparation">
                <a:avLst/>
              </a:prstGeom>
              <a:solidFill>
                <a:srgbClr val="FFFF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46" name="Блок-схема: підготовка 245">
                <a:extLst>
                  <a:ext uri="{FF2B5EF4-FFF2-40B4-BE49-F238E27FC236}">
                    <a16:creationId xmlns:a16="http://schemas.microsoft.com/office/drawing/2014/main" id="{B879B59E-3ABE-4DC0-A983-6231677DC04C}"/>
                  </a:ext>
                </a:extLst>
              </p:cNvPr>
              <p:cNvSpPr/>
              <p:nvPr/>
            </p:nvSpPr>
            <p:spPr>
              <a:xfrm rot="5400000">
                <a:off x="3195350" y="2356951"/>
                <a:ext cx="1153050" cy="391750"/>
              </a:xfrm>
              <a:prstGeom prst="flowChartPreparation">
                <a:avLst/>
              </a:prstGeom>
              <a:solidFill>
                <a:srgbClr val="FFFF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47" name="Блок-схема: підготовка 246">
                <a:extLst>
                  <a:ext uri="{FF2B5EF4-FFF2-40B4-BE49-F238E27FC236}">
                    <a16:creationId xmlns:a16="http://schemas.microsoft.com/office/drawing/2014/main" id="{5242570D-8568-4CB5-B685-AE551D441712}"/>
                  </a:ext>
                </a:extLst>
              </p:cNvPr>
              <p:cNvSpPr/>
              <p:nvPr/>
            </p:nvSpPr>
            <p:spPr>
              <a:xfrm>
                <a:off x="3839125" y="525168"/>
                <a:ext cx="1153050" cy="391750"/>
              </a:xfrm>
              <a:prstGeom prst="flowChartPreparation">
                <a:avLst/>
              </a:prstGeom>
              <a:solidFill>
                <a:srgbClr val="FFFF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48" name="Блок-схема: підготовка 247">
                <a:extLst>
                  <a:ext uri="{FF2B5EF4-FFF2-40B4-BE49-F238E27FC236}">
                    <a16:creationId xmlns:a16="http://schemas.microsoft.com/office/drawing/2014/main" id="{105CEAAE-D1BF-4B26-A911-C368282EF517}"/>
                  </a:ext>
                </a:extLst>
              </p:cNvPr>
              <p:cNvSpPr/>
              <p:nvPr/>
            </p:nvSpPr>
            <p:spPr>
              <a:xfrm rot="5400000">
                <a:off x="4476575" y="1135762"/>
                <a:ext cx="1153050" cy="391750"/>
              </a:xfrm>
              <a:prstGeom prst="flowChartPreparation">
                <a:avLst/>
              </a:prstGeom>
              <a:solidFill>
                <a:srgbClr val="FFFF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49" name="Блок-схема: підготовка 248">
                <a:extLst>
                  <a:ext uri="{FF2B5EF4-FFF2-40B4-BE49-F238E27FC236}">
                    <a16:creationId xmlns:a16="http://schemas.microsoft.com/office/drawing/2014/main" id="{87B58C03-3EFB-44FF-B6ED-D3A42E5A593C}"/>
                  </a:ext>
                </a:extLst>
              </p:cNvPr>
              <p:cNvSpPr/>
              <p:nvPr/>
            </p:nvSpPr>
            <p:spPr>
              <a:xfrm rot="5400000">
                <a:off x="4476575" y="2356951"/>
                <a:ext cx="1153050" cy="391750"/>
              </a:xfrm>
              <a:prstGeom prst="flowChartPreparation">
                <a:avLst/>
              </a:prstGeom>
              <a:solidFill>
                <a:srgbClr val="FFFF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50" name="Блок-схема: підготовка 249">
                <a:extLst>
                  <a:ext uri="{FF2B5EF4-FFF2-40B4-BE49-F238E27FC236}">
                    <a16:creationId xmlns:a16="http://schemas.microsoft.com/office/drawing/2014/main" id="{16F0B760-68BE-40F3-9563-72370079AD86}"/>
                  </a:ext>
                </a:extLst>
              </p:cNvPr>
              <p:cNvSpPr/>
              <p:nvPr/>
            </p:nvSpPr>
            <p:spPr>
              <a:xfrm>
                <a:off x="3839125" y="1750473"/>
                <a:ext cx="1153050" cy="383518"/>
              </a:xfrm>
              <a:prstGeom prst="flowChartPreparation">
                <a:avLst/>
              </a:prstGeom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 dirty="0"/>
              </a:p>
            </p:txBody>
          </p:sp>
          <p:sp>
            <p:nvSpPr>
              <p:cNvPr id="251" name="Блок-схема: підготовка 250">
                <a:extLst>
                  <a:ext uri="{FF2B5EF4-FFF2-40B4-BE49-F238E27FC236}">
                    <a16:creationId xmlns:a16="http://schemas.microsoft.com/office/drawing/2014/main" id="{5EF38F54-181D-4C2D-B9C1-5DC07F13C01D}"/>
                  </a:ext>
                </a:extLst>
              </p:cNvPr>
              <p:cNvSpPr/>
              <p:nvPr/>
            </p:nvSpPr>
            <p:spPr>
              <a:xfrm>
                <a:off x="3839125" y="2971661"/>
                <a:ext cx="1153050" cy="383518"/>
              </a:xfrm>
              <a:prstGeom prst="flowChartPreparation">
                <a:avLst/>
              </a:prstGeom>
              <a:solidFill>
                <a:srgbClr val="FFFF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</p:grpSp>
      </p:grpSp>
      <p:grpSp>
        <p:nvGrpSpPr>
          <p:cNvPr id="252" name="Групувати 251">
            <a:extLst>
              <a:ext uri="{FF2B5EF4-FFF2-40B4-BE49-F238E27FC236}">
                <a16:creationId xmlns:a16="http://schemas.microsoft.com/office/drawing/2014/main" id="{B695A0E7-593D-4FA1-A788-1B8F0F3F2C1E}"/>
              </a:ext>
            </a:extLst>
          </p:cNvPr>
          <p:cNvGrpSpPr/>
          <p:nvPr/>
        </p:nvGrpSpPr>
        <p:grpSpPr>
          <a:xfrm>
            <a:off x="9531758" y="423440"/>
            <a:ext cx="1672975" cy="2830011"/>
            <a:chOff x="3576000" y="525168"/>
            <a:chExt cx="1672975" cy="2830011"/>
          </a:xfrm>
        </p:grpSpPr>
        <p:sp>
          <p:nvSpPr>
            <p:cNvPr id="253" name="Блок-схема: підготовка 252">
              <a:extLst>
                <a:ext uri="{FF2B5EF4-FFF2-40B4-BE49-F238E27FC236}">
                  <a16:creationId xmlns:a16="http://schemas.microsoft.com/office/drawing/2014/main" id="{8E2F601C-8AE6-44D2-BFF4-6148FBB70949}"/>
                </a:ext>
              </a:extLst>
            </p:cNvPr>
            <p:cNvSpPr/>
            <p:nvPr/>
          </p:nvSpPr>
          <p:spPr>
            <a:xfrm rot="5400000">
              <a:off x="3195350" y="1135762"/>
              <a:ext cx="1153050" cy="391750"/>
            </a:xfrm>
            <a:prstGeom prst="flowChartPreparation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54" name="Блок-схема: підготовка 253">
              <a:extLst>
                <a:ext uri="{FF2B5EF4-FFF2-40B4-BE49-F238E27FC236}">
                  <a16:creationId xmlns:a16="http://schemas.microsoft.com/office/drawing/2014/main" id="{EA3E4783-9110-4EE6-A11F-CA469A2E2D46}"/>
                </a:ext>
              </a:extLst>
            </p:cNvPr>
            <p:cNvSpPr/>
            <p:nvPr/>
          </p:nvSpPr>
          <p:spPr>
            <a:xfrm rot="5400000">
              <a:off x="3195350" y="2356951"/>
              <a:ext cx="1153050" cy="391750"/>
            </a:xfrm>
            <a:prstGeom prst="flowChartPreparation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55" name="Блок-схема: підготовка 254">
              <a:extLst>
                <a:ext uri="{FF2B5EF4-FFF2-40B4-BE49-F238E27FC236}">
                  <a16:creationId xmlns:a16="http://schemas.microsoft.com/office/drawing/2014/main" id="{EA108820-89BA-4A46-B545-E3EA5376F7E6}"/>
                </a:ext>
              </a:extLst>
            </p:cNvPr>
            <p:cNvSpPr/>
            <p:nvPr/>
          </p:nvSpPr>
          <p:spPr>
            <a:xfrm>
              <a:off x="3839125" y="525168"/>
              <a:ext cx="1153050" cy="391750"/>
            </a:xfrm>
            <a:prstGeom prst="flowChartPreparation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56" name="Блок-схема: підготовка 255">
              <a:extLst>
                <a:ext uri="{FF2B5EF4-FFF2-40B4-BE49-F238E27FC236}">
                  <a16:creationId xmlns:a16="http://schemas.microsoft.com/office/drawing/2014/main" id="{2D663722-1AF9-4874-B105-EA7B3248834F}"/>
                </a:ext>
              </a:extLst>
            </p:cNvPr>
            <p:cNvSpPr/>
            <p:nvPr/>
          </p:nvSpPr>
          <p:spPr>
            <a:xfrm rot="5400000">
              <a:off x="4476575" y="1135762"/>
              <a:ext cx="1153050" cy="391750"/>
            </a:xfrm>
            <a:prstGeom prst="flowChartPreparation">
              <a:avLst/>
            </a:prstGeom>
            <a:solidFill>
              <a:srgbClr val="FFFF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57" name="Блок-схема: підготовка 256">
              <a:extLst>
                <a:ext uri="{FF2B5EF4-FFF2-40B4-BE49-F238E27FC236}">
                  <a16:creationId xmlns:a16="http://schemas.microsoft.com/office/drawing/2014/main" id="{3CAA923A-6C06-4380-A07E-C9B66E9046C4}"/>
                </a:ext>
              </a:extLst>
            </p:cNvPr>
            <p:cNvSpPr/>
            <p:nvPr/>
          </p:nvSpPr>
          <p:spPr>
            <a:xfrm rot="5400000">
              <a:off x="4476575" y="2356951"/>
              <a:ext cx="1153050" cy="391750"/>
            </a:xfrm>
            <a:prstGeom prst="flowChartPreparation">
              <a:avLst/>
            </a:prstGeom>
            <a:solidFill>
              <a:srgbClr val="FFFF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58" name="Блок-схема: підготовка 257">
              <a:extLst>
                <a:ext uri="{FF2B5EF4-FFF2-40B4-BE49-F238E27FC236}">
                  <a16:creationId xmlns:a16="http://schemas.microsoft.com/office/drawing/2014/main" id="{FA30A19C-4934-4E07-BBE2-2C8B29906CFE}"/>
                </a:ext>
              </a:extLst>
            </p:cNvPr>
            <p:cNvSpPr/>
            <p:nvPr/>
          </p:nvSpPr>
          <p:spPr>
            <a:xfrm>
              <a:off x="3839125" y="1750473"/>
              <a:ext cx="1153050" cy="383518"/>
            </a:xfrm>
            <a:prstGeom prst="flowChartPreparation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259" name="Блок-схема: підготовка 258">
              <a:extLst>
                <a:ext uri="{FF2B5EF4-FFF2-40B4-BE49-F238E27FC236}">
                  <a16:creationId xmlns:a16="http://schemas.microsoft.com/office/drawing/2014/main" id="{A4CEA7DD-EBF2-4ED6-8563-FC21A423A655}"/>
                </a:ext>
              </a:extLst>
            </p:cNvPr>
            <p:cNvSpPr/>
            <p:nvPr/>
          </p:nvSpPr>
          <p:spPr>
            <a:xfrm>
              <a:off x="3839125" y="2971661"/>
              <a:ext cx="1153050" cy="383518"/>
            </a:xfrm>
            <a:prstGeom prst="flowChartPreparation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sp>
        <p:nvSpPr>
          <p:cNvPr id="11" name="Прямокутник 10">
            <a:extLst>
              <a:ext uri="{FF2B5EF4-FFF2-40B4-BE49-F238E27FC236}">
                <a16:creationId xmlns:a16="http://schemas.microsoft.com/office/drawing/2014/main" id="{868B184D-A6B9-4A1B-B003-1B689E4CC36D}"/>
              </a:ext>
            </a:extLst>
          </p:cNvPr>
          <p:cNvSpPr/>
          <p:nvPr/>
        </p:nvSpPr>
        <p:spPr>
          <a:xfrm>
            <a:off x="2114950" y="0"/>
            <a:ext cx="252000" cy="6858000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60" name="Прямокутник 259">
            <a:extLst>
              <a:ext uri="{FF2B5EF4-FFF2-40B4-BE49-F238E27FC236}">
                <a16:creationId xmlns:a16="http://schemas.microsoft.com/office/drawing/2014/main" id="{C9B46F50-DC90-49F4-9338-C0E4A59C694D}"/>
              </a:ext>
            </a:extLst>
          </p:cNvPr>
          <p:cNvSpPr/>
          <p:nvPr/>
        </p:nvSpPr>
        <p:spPr>
          <a:xfrm>
            <a:off x="-7672" y="-31300"/>
            <a:ext cx="252600" cy="6858000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grpSp>
        <p:nvGrpSpPr>
          <p:cNvPr id="15" name="Групувати 14">
            <a:extLst>
              <a:ext uri="{FF2B5EF4-FFF2-40B4-BE49-F238E27FC236}">
                <a16:creationId xmlns:a16="http://schemas.microsoft.com/office/drawing/2014/main" id="{E184A8CC-C60D-495E-9F3A-172A0AA43642}"/>
              </a:ext>
            </a:extLst>
          </p:cNvPr>
          <p:cNvGrpSpPr/>
          <p:nvPr/>
        </p:nvGrpSpPr>
        <p:grpSpPr>
          <a:xfrm>
            <a:off x="2067212" y="376420"/>
            <a:ext cx="347286" cy="6559429"/>
            <a:chOff x="2088984" y="376420"/>
            <a:chExt cx="347286" cy="6559429"/>
          </a:xfrm>
        </p:grpSpPr>
        <p:sp>
          <p:nvSpPr>
            <p:cNvPr id="14" name="Паралелограм 13">
              <a:extLst>
                <a:ext uri="{FF2B5EF4-FFF2-40B4-BE49-F238E27FC236}">
                  <a16:creationId xmlns:a16="http://schemas.microsoft.com/office/drawing/2014/main" id="{A62E56CB-0E2A-4F9A-8C40-58C19572D98E}"/>
                </a:ext>
              </a:extLst>
            </p:cNvPr>
            <p:cNvSpPr/>
            <p:nvPr/>
          </p:nvSpPr>
          <p:spPr>
            <a:xfrm rot="21039491">
              <a:off x="2108697" y="6575849"/>
              <a:ext cx="324000" cy="360000"/>
            </a:xfrm>
            <a:prstGeom prst="parallelogram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63" name="Паралелограм 262">
              <a:extLst>
                <a:ext uri="{FF2B5EF4-FFF2-40B4-BE49-F238E27FC236}">
                  <a16:creationId xmlns:a16="http://schemas.microsoft.com/office/drawing/2014/main" id="{79F5ADB9-E8FB-464B-A8BB-A56B2A60345C}"/>
                </a:ext>
              </a:extLst>
            </p:cNvPr>
            <p:cNvSpPr/>
            <p:nvPr/>
          </p:nvSpPr>
          <p:spPr>
            <a:xfrm rot="20813442">
              <a:off x="2112270" y="5612910"/>
              <a:ext cx="324000" cy="360000"/>
            </a:xfrm>
            <a:prstGeom prst="parallelogram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65" name="Паралелограм 264">
              <a:extLst>
                <a:ext uri="{FF2B5EF4-FFF2-40B4-BE49-F238E27FC236}">
                  <a16:creationId xmlns:a16="http://schemas.microsoft.com/office/drawing/2014/main" id="{8ADF6559-8CFE-416E-98E1-B90B509765F1}"/>
                </a:ext>
              </a:extLst>
            </p:cNvPr>
            <p:cNvSpPr/>
            <p:nvPr/>
          </p:nvSpPr>
          <p:spPr>
            <a:xfrm rot="20813442">
              <a:off x="2100722" y="4641829"/>
              <a:ext cx="324000" cy="360000"/>
            </a:xfrm>
            <a:prstGeom prst="parallelogram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66" name="Паралелограм 265">
              <a:extLst>
                <a:ext uri="{FF2B5EF4-FFF2-40B4-BE49-F238E27FC236}">
                  <a16:creationId xmlns:a16="http://schemas.microsoft.com/office/drawing/2014/main" id="{CDEB0282-5910-4744-96D8-001087830F3A}"/>
                </a:ext>
              </a:extLst>
            </p:cNvPr>
            <p:cNvSpPr/>
            <p:nvPr/>
          </p:nvSpPr>
          <p:spPr>
            <a:xfrm rot="20813442">
              <a:off x="2112044" y="3670748"/>
              <a:ext cx="324000" cy="360000"/>
            </a:xfrm>
            <a:prstGeom prst="parallelogram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67" name="Паралелограм 266">
              <a:extLst>
                <a:ext uri="{FF2B5EF4-FFF2-40B4-BE49-F238E27FC236}">
                  <a16:creationId xmlns:a16="http://schemas.microsoft.com/office/drawing/2014/main" id="{261520BB-26AC-465D-B657-80673C2FFF14}"/>
                </a:ext>
              </a:extLst>
            </p:cNvPr>
            <p:cNvSpPr/>
            <p:nvPr/>
          </p:nvSpPr>
          <p:spPr>
            <a:xfrm rot="20813442">
              <a:off x="2088984" y="2843527"/>
              <a:ext cx="324000" cy="360000"/>
            </a:xfrm>
            <a:prstGeom prst="parallelogram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68" name="Паралелограм 267">
              <a:extLst>
                <a:ext uri="{FF2B5EF4-FFF2-40B4-BE49-F238E27FC236}">
                  <a16:creationId xmlns:a16="http://schemas.microsoft.com/office/drawing/2014/main" id="{3413162F-6C7B-4ED5-BE64-82756C239A85}"/>
                </a:ext>
              </a:extLst>
            </p:cNvPr>
            <p:cNvSpPr/>
            <p:nvPr/>
          </p:nvSpPr>
          <p:spPr>
            <a:xfrm rot="20813442">
              <a:off x="2112044" y="2016307"/>
              <a:ext cx="324000" cy="360000"/>
            </a:xfrm>
            <a:prstGeom prst="parallelogram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69" name="Паралелограм 268">
              <a:extLst>
                <a:ext uri="{FF2B5EF4-FFF2-40B4-BE49-F238E27FC236}">
                  <a16:creationId xmlns:a16="http://schemas.microsoft.com/office/drawing/2014/main" id="{B3CA7576-3493-467A-97D9-F8D2862AEB16}"/>
                </a:ext>
              </a:extLst>
            </p:cNvPr>
            <p:cNvSpPr/>
            <p:nvPr/>
          </p:nvSpPr>
          <p:spPr>
            <a:xfrm rot="20813442">
              <a:off x="2088984" y="1196363"/>
              <a:ext cx="324000" cy="360000"/>
            </a:xfrm>
            <a:prstGeom prst="parallelogram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70" name="Паралелограм 269">
              <a:extLst>
                <a:ext uri="{FF2B5EF4-FFF2-40B4-BE49-F238E27FC236}">
                  <a16:creationId xmlns:a16="http://schemas.microsoft.com/office/drawing/2014/main" id="{4B1B8888-1EFF-4B53-8B09-2A0E6C61332E}"/>
                </a:ext>
              </a:extLst>
            </p:cNvPr>
            <p:cNvSpPr/>
            <p:nvPr/>
          </p:nvSpPr>
          <p:spPr>
            <a:xfrm rot="20813442">
              <a:off x="2110905" y="376420"/>
              <a:ext cx="324000" cy="360000"/>
            </a:xfrm>
            <a:prstGeom prst="parallelogram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71" name="Групувати 270">
            <a:extLst>
              <a:ext uri="{FF2B5EF4-FFF2-40B4-BE49-F238E27FC236}">
                <a16:creationId xmlns:a16="http://schemas.microsoft.com/office/drawing/2014/main" id="{1B033A7E-E627-4A52-B65D-DB6DE3AFB82A}"/>
              </a:ext>
            </a:extLst>
          </p:cNvPr>
          <p:cNvGrpSpPr/>
          <p:nvPr/>
        </p:nvGrpSpPr>
        <p:grpSpPr>
          <a:xfrm flipH="1">
            <a:off x="-45772" y="297860"/>
            <a:ext cx="336400" cy="6559429"/>
            <a:chOff x="2099870" y="376420"/>
            <a:chExt cx="336400" cy="6559429"/>
          </a:xfrm>
        </p:grpSpPr>
        <p:sp>
          <p:nvSpPr>
            <p:cNvPr id="272" name="Паралелограм 271">
              <a:extLst>
                <a:ext uri="{FF2B5EF4-FFF2-40B4-BE49-F238E27FC236}">
                  <a16:creationId xmlns:a16="http://schemas.microsoft.com/office/drawing/2014/main" id="{518FAA9B-587A-4516-A6BF-8B84A0D87492}"/>
                </a:ext>
              </a:extLst>
            </p:cNvPr>
            <p:cNvSpPr/>
            <p:nvPr/>
          </p:nvSpPr>
          <p:spPr>
            <a:xfrm rot="21039491">
              <a:off x="2108697" y="6575849"/>
              <a:ext cx="324000" cy="360000"/>
            </a:xfrm>
            <a:prstGeom prst="parallelogram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73" name="Паралелограм 272">
              <a:extLst>
                <a:ext uri="{FF2B5EF4-FFF2-40B4-BE49-F238E27FC236}">
                  <a16:creationId xmlns:a16="http://schemas.microsoft.com/office/drawing/2014/main" id="{6804B30D-B397-46CB-841E-F087DA228F5F}"/>
                </a:ext>
              </a:extLst>
            </p:cNvPr>
            <p:cNvSpPr/>
            <p:nvPr/>
          </p:nvSpPr>
          <p:spPr>
            <a:xfrm rot="20813442">
              <a:off x="2112270" y="5612910"/>
              <a:ext cx="324000" cy="360000"/>
            </a:xfrm>
            <a:prstGeom prst="parallelogram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74" name="Паралелограм 273">
              <a:extLst>
                <a:ext uri="{FF2B5EF4-FFF2-40B4-BE49-F238E27FC236}">
                  <a16:creationId xmlns:a16="http://schemas.microsoft.com/office/drawing/2014/main" id="{F1624188-F913-43F2-BF36-370990D809BB}"/>
                </a:ext>
              </a:extLst>
            </p:cNvPr>
            <p:cNvSpPr/>
            <p:nvPr/>
          </p:nvSpPr>
          <p:spPr>
            <a:xfrm rot="20813442">
              <a:off x="2100722" y="4641829"/>
              <a:ext cx="324000" cy="360000"/>
            </a:xfrm>
            <a:prstGeom prst="parallelogram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75" name="Паралелограм 274">
              <a:extLst>
                <a:ext uri="{FF2B5EF4-FFF2-40B4-BE49-F238E27FC236}">
                  <a16:creationId xmlns:a16="http://schemas.microsoft.com/office/drawing/2014/main" id="{052D32F9-EFB3-49BF-B928-F2C9D2E21E5D}"/>
                </a:ext>
              </a:extLst>
            </p:cNvPr>
            <p:cNvSpPr/>
            <p:nvPr/>
          </p:nvSpPr>
          <p:spPr>
            <a:xfrm rot="20813442">
              <a:off x="2112044" y="3670748"/>
              <a:ext cx="324000" cy="360000"/>
            </a:xfrm>
            <a:prstGeom prst="parallelogram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76" name="Паралелограм 275">
              <a:extLst>
                <a:ext uri="{FF2B5EF4-FFF2-40B4-BE49-F238E27FC236}">
                  <a16:creationId xmlns:a16="http://schemas.microsoft.com/office/drawing/2014/main" id="{A7C90C46-5AB2-489A-A292-4B0DA6D56323}"/>
                </a:ext>
              </a:extLst>
            </p:cNvPr>
            <p:cNvSpPr/>
            <p:nvPr/>
          </p:nvSpPr>
          <p:spPr>
            <a:xfrm rot="20813442">
              <a:off x="2099870" y="2843527"/>
              <a:ext cx="324000" cy="360000"/>
            </a:xfrm>
            <a:prstGeom prst="parallelogram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77" name="Паралелограм 276">
              <a:extLst>
                <a:ext uri="{FF2B5EF4-FFF2-40B4-BE49-F238E27FC236}">
                  <a16:creationId xmlns:a16="http://schemas.microsoft.com/office/drawing/2014/main" id="{6DA61EBD-8C39-434E-B091-0F43C134A984}"/>
                </a:ext>
              </a:extLst>
            </p:cNvPr>
            <p:cNvSpPr/>
            <p:nvPr/>
          </p:nvSpPr>
          <p:spPr>
            <a:xfrm rot="20813442">
              <a:off x="2112044" y="2016307"/>
              <a:ext cx="324000" cy="360000"/>
            </a:xfrm>
            <a:prstGeom prst="parallelogram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78" name="Паралелограм 277">
              <a:extLst>
                <a:ext uri="{FF2B5EF4-FFF2-40B4-BE49-F238E27FC236}">
                  <a16:creationId xmlns:a16="http://schemas.microsoft.com/office/drawing/2014/main" id="{A26B5166-9343-4351-942D-C3EFE7C4BB71}"/>
                </a:ext>
              </a:extLst>
            </p:cNvPr>
            <p:cNvSpPr/>
            <p:nvPr/>
          </p:nvSpPr>
          <p:spPr>
            <a:xfrm rot="20813442">
              <a:off x="2099870" y="1196363"/>
              <a:ext cx="324000" cy="360000"/>
            </a:xfrm>
            <a:prstGeom prst="parallelogram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79" name="Паралелограм 278">
              <a:extLst>
                <a:ext uri="{FF2B5EF4-FFF2-40B4-BE49-F238E27FC236}">
                  <a16:creationId xmlns:a16="http://schemas.microsoft.com/office/drawing/2014/main" id="{41A15B65-D4A4-4A24-8F8F-66368D21D210}"/>
                </a:ext>
              </a:extLst>
            </p:cNvPr>
            <p:cNvSpPr/>
            <p:nvPr/>
          </p:nvSpPr>
          <p:spPr>
            <a:xfrm rot="20813442">
              <a:off x="2110905" y="376420"/>
              <a:ext cx="324000" cy="360000"/>
            </a:xfrm>
            <a:prstGeom prst="parallelogram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sp>
        <p:nvSpPr>
          <p:cNvPr id="280" name="Прямокутник 279">
            <a:extLst>
              <a:ext uri="{FF2B5EF4-FFF2-40B4-BE49-F238E27FC236}">
                <a16:creationId xmlns:a16="http://schemas.microsoft.com/office/drawing/2014/main" id="{3D0066EF-416F-42C3-8E3A-DC11077206FF}"/>
              </a:ext>
            </a:extLst>
          </p:cNvPr>
          <p:cNvSpPr/>
          <p:nvPr/>
        </p:nvSpPr>
        <p:spPr>
          <a:xfrm>
            <a:off x="254882" y="-4"/>
            <a:ext cx="1848460" cy="6858000"/>
          </a:xfrm>
          <a:prstGeom prst="rect">
            <a:avLst/>
          </a:prstGeom>
          <a:solidFill>
            <a:schemeClr val="tx1">
              <a:lumMod val="65000"/>
              <a:lumOff val="35000"/>
              <a:alpha val="66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" name="Куб 8">
            <a:extLst>
              <a:ext uri="{FF2B5EF4-FFF2-40B4-BE49-F238E27FC236}">
                <a16:creationId xmlns:a16="http://schemas.microsoft.com/office/drawing/2014/main" id="{9C9D5CD6-7CFE-4B36-BD49-C3D409BFC73D}"/>
              </a:ext>
            </a:extLst>
          </p:cNvPr>
          <p:cNvSpPr/>
          <p:nvPr/>
        </p:nvSpPr>
        <p:spPr>
          <a:xfrm rot="5400000">
            <a:off x="839719" y="6858333"/>
            <a:ext cx="720000" cy="964692"/>
          </a:xfrm>
          <a:prstGeom prst="cube">
            <a:avLst>
              <a:gd name="adj" fmla="val 10568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" name="Куб 11">
            <a:extLst>
              <a:ext uri="{FF2B5EF4-FFF2-40B4-BE49-F238E27FC236}">
                <a16:creationId xmlns:a16="http://schemas.microsoft.com/office/drawing/2014/main" id="{B8E1DD42-C418-48BE-B65F-8EC4BDF72B06}"/>
              </a:ext>
            </a:extLst>
          </p:cNvPr>
          <p:cNvSpPr/>
          <p:nvPr/>
        </p:nvSpPr>
        <p:spPr>
          <a:xfrm rot="5400000">
            <a:off x="839719" y="6858333"/>
            <a:ext cx="720000" cy="964692"/>
          </a:xfrm>
          <a:prstGeom prst="cube">
            <a:avLst>
              <a:gd name="adj" fmla="val 10568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8" name="Овал 17">
            <a:extLst>
              <a:ext uri="{FF2B5EF4-FFF2-40B4-BE49-F238E27FC236}">
                <a16:creationId xmlns:a16="http://schemas.microsoft.com/office/drawing/2014/main" id="{6874ECB1-8AD5-41A4-BD60-B1322B6EE2C1}"/>
              </a:ext>
            </a:extLst>
          </p:cNvPr>
          <p:cNvSpPr/>
          <p:nvPr/>
        </p:nvSpPr>
        <p:spPr>
          <a:xfrm>
            <a:off x="7176000" y="6309000"/>
            <a:ext cx="2331756" cy="3600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298" name="Рисунок 297">
            <a:extLst>
              <a:ext uri="{FF2B5EF4-FFF2-40B4-BE49-F238E27FC236}">
                <a16:creationId xmlns:a16="http://schemas.microsoft.com/office/drawing/2014/main" id="{83F2C0EE-5495-4F1B-B705-9942B2FE9D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4580" b="44184" l="34451" r="60905">
                        <a14:foregroundMark x1="51090" y1="14580" x2="44871" y2="14903"/>
                        <a14:foregroundMark x1="50485" y1="43982" x2="52181" y2="43255"/>
                        <a14:foregroundMark x1="45315" y1="44184" x2="43215" y2="4378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1232" t="11653" r="35785" b="52793"/>
          <a:stretch/>
        </p:blipFill>
        <p:spPr>
          <a:xfrm flipH="1">
            <a:off x="7125200" y="4268839"/>
            <a:ext cx="2261983" cy="2438261"/>
          </a:xfrm>
          <a:prstGeom prst="rect">
            <a:avLst/>
          </a:prstGeom>
          <a:ln>
            <a:noFill/>
          </a:ln>
        </p:spPr>
      </p:pic>
      <p:pic>
        <p:nvPicPr>
          <p:cNvPr id="299" name="Рисунок 298">
            <a:extLst>
              <a:ext uri="{FF2B5EF4-FFF2-40B4-BE49-F238E27FC236}">
                <a16:creationId xmlns:a16="http://schemas.microsoft.com/office/drawing/2014/main" id="{85D02C35-F8AC-4C48-92E8-020418F19E4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4661" b="44669" l="66317" r="92771">
                        <a14:foregroundMark x1="74677" y1="14984" x2="81058" y2="14701"/>
                        <a14:foregroundMark x1="78958" y1="44265" x2="78837" y2="44669"/>
                        <a14:foregroundMark x1="92771" y1="37601" x2="92771" y2="3760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3093" t="11863" r="3924" b="52583"/>
          <a:stretch/>
        </p:blipFill>
        <p:spPr>
          <a:xfrm>
            <a:off x="7176000" y="4268839"/>
            <a:ext cx="2261983" cy="2438261"/>
          </a:xfrm>
          <a:prstGeom prst="rect">
            <a:avLst/>
          </a:prstGeom>
          <a:ln>
            <a:noFill/>
          </a:ln>
        </p:spPr>
      </p:pic>
      <p:grpSp>
        <p:nvGrpSpPr>
          <p:cNvPr id="300" name="Групувати 299">
            <a:extLst>
              <a:ext uri="{FF2B5EF4-FFF2-40B4-BE49-F238E27FC236}">
                <a16:creationId xmlns:a16="http://schemas.microsoft.com/office/drawing/2014/main" id="{3F387597-DF19-4C6B-BD81-EC885DA02269}"/>
              </a:ext>
            </a:extLst>
          </p:cNvPr>
          <p:cNvGrpSpPr/>
          <p:nvPr/>
        </p:nvGrpSpPr>
        <p:grpSpPr>
          <a:xfrm>
            <a:off x="6964665" y="5064892"/>
            <a:ext cx="720000" cy="355341"/>
            <a:chOff x="6736486" y="4953907"/>
            <a:chExt cx="720000" cy="355341"/>
          </a:xfrm>
        </p:grpSpPr>
        <p:sp>
          <p:nvSpPr>
            <p:cNvPr id="301" name="Прямокутник 300">
              <a:extLst>
                <a:ext uri="{FF2B5EF4-FFF2-40B4-BE49-F238E27FC236}">
                  <a16:creationId xmlns:a16="http://schemas.microsoft.com/office/drawing/2014/main" id="{BED39531-F019-4255-8D0D-DA273C64F6E9}"/>
                </a:ext>
              </a:extLst>
            </p:cNvPr>
            <p:cNvSpPr/>
            <p:nvPr/>
          </p:nvSpPr>
          <p:spPr>
            <a:xfrm rot="19044285">
              <a:off x="6736486" y="5263529"/>
              <a:ext cx="720000" cy="45719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2" name="Овал 301">
              <a:extLst>
                <a:ext uri="{FF2B5EF4-FFF2-40B4-BE49-F238E27FC236}">
                  <a16:creationId xmlns:a16="http://schemas.microsoft.com/office/drawing/2014/main" id="{F4CD5A0D-67AF-4E88-9A69-0EF5C6432B21}"/>
                </a:ext>
              </a:extLst>
            </p:cNvPr>
            <p:cNvSpPr/>
            <p:nvPr/>
          </p:nvSpPr>
          <p:spPr>
            <a:xfrm>
              <a:off x="7312430" y="4953907"/>
              <a:ext cx="144000" cy="1440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303" name="Групувати 302">
            <a:extLst>
              <a:ext uri="{FF2B5EF4-FFF2-40B4-BE49-F238E27FC236}">
                <a16:creationId xmlns:a16="http://schemas.microsoft.com/office/drawing/2014/main" id="{FE6434C2-92FF-489F-B0A0-A6082EF04D67}"/>
              </a:ext>
            </a:extLst>
          </p:cNvPr>
          <p:cNvGrpSpPr/>
          <p:nvPr/>
        </p:nvGrpSpPr>
        <p:grpSpPr>
          <a:xfrm rot="19910307">
            <a:off x="6744120" y="5146780"/>
            <a:ext cx="720000" cy="355341"/>
            <a:chOff x="6736486" y="4953907"/>
            <a:chExt cx="720000" cy="355341"/>
          </a:xfrm>
        </p:grpSpPr>
        <p:sp>
          <p:nvSpPr>
            <p:cNvPr id="304" name="Прямокутник 303">
              <a:extLst>
                <a:ext uri="{FF2B5EF4-FFF2-40B4-BE49-F238E27FC236}">
                  <a16:creationId xmlns:a16="http://schemas.microsoft.com/office/drawing/2014/main" id="{EAC345FC-19C7-4A8D-AA5F-EF5B3CFCFEB6}"/>
                </a:ext>
              </a:extLst>
            </p:cNvPr>
            <p:cNvSpPr/>
            <p:nvPr/>
          </p:nvSpPr>
          <p:spPr>
            <a:xfrm rot="19044285">
              <a:off x="6736486" y="5263529"/>
              <a:ext cx="720000" cy="45719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5" name="Овал 304">
              <a:extLst>
                <a:ext uri="{FF2B5EF4-FFF2-40B4-BE49-F238E27FC236}">
                  <a16:creationId xmlns:a16="http://schemas.microsoft.com/office/drawing/2014/main" id="{270D3BDA-DF53-4E71-A718-16EF8C062BB4}"/>
                </a:ext>
              </a:extLst>
            </p:cNvPr>
            <p:cNvSpPr/>
            <p:nvPr/>
          </p:nvSpPr>
          <p:spPr>
            <a:xfrm>
              <a:off x="7312430" y="4953907"/>
              <a:ext cx="144000" cy="1440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sp>
        <p:nvSpPr>
          <p:cNvPr id="19" name="Хорда 18">
            <a:extLst>
              <a:ext uri="{FF2B5EF4-FFF2-40B4-BE49-F238E27FC236}">
                <a16:creationId xmlns:a16="http://schemas.microsoft.com/office/drawing/2014/main" id="{937F9E25-A06A-4C1E-BC4D-234424CE52AE}"/>
              </a:ext>
            </a:extLst>
          </p:cNvPr>
          <p:cNvSpPr/>
          <p:nvPr/>
        </p:nvSpPr>
        <p:spPr>
          <a:xfrm rot="12151516">
            <a:off x="6777508" y="5421509"/>
            <a:ext cx="499377" cy="448963"/>
          </a:xfrm>
          <a:prstGeom prst="chord">
            <a:avLst/>
          </a:prstGeom>
          <a:solidFill>
            <a:schemeClr val="bg2">
              <a:lumMod val="5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20" name="Блок-схема: вузол 19">
            <a:extLst>
              <a:ext uri="{FF2B5EF4-FFF2-40B4-BE49-F238E27FC236}">
                <a16:creationId xmlns:a16="http://schemas.microsoft.com/office/drawing/2014/main" id="{DB6F11D9-C12B-4D3F-B1A8-7356E9296915}"/>
              </a:ext>
            </a:extLst>
          </p:cNvPr>
          <p:cNvSpPr/>
          <p:nvPr/>
        </p:nvSpPr>
        <p:spPr>
          <a:xfrm>
            <a:off x="7044178" y="5565797"/>
            <a:ext cx="108000" cy="108000"/>
          </a:xfrm>
          <a:prstGeom prst="flowChartConnector">
            <a:avLst/>
          </a:prstGeom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35361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3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64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7037E-7 L 0.01601 -1.14768 " pathEditMode="relative" rAng="0" ptsTypes="AA">
                                      <p:cBhvr>
                                        <p:cTn id="18" dur="8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4" y="-5738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64" presetClass="path" presetSubtype="0" repeatCount="indefinite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2.5E-6 -3.7037E-7 L 0.01601 -1.14768 " pathEditMode="relative" rAng="0" ptsTypes="AA">
                                      <p:cBhvr>
                                        <p:cTn id="20" dur="8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4" y="-57384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16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24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28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3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36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40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44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48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801</TotalTime>
  <Words>0</Words>
  <Application>Microsoft Office PowerPoint</Application>
  <PresentationFormat>Широкий екран</PresentationFormat>
  <Paragraphs>0</Paragraphs>
  <Slides>1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Презентація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Олег Петрушенко</dc:creator>
  <cp:lastModifiedBy>Олег Петрушенко</cp:lastModifiedBy>
  <cp:revision>5</cp:revision>
  <dcterms:created xsi:type="dcterms:W3CDTF">2023-12-07T21:05:20Z</dcterms:created>
  <dcterms:modified xsi:type="dcterms:W3CDTF">2023-12-08T17:16:11Z</dcterms:modified>
</cp:coreProperties>
</file>