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EBEB"/>
    <a:srgbClr val="F7E609"/>
    <a:srgbClr val="FCD904"/>
    <a:srgbClr val="D7D7D7"/>
    <a:srgbClr val="DEDEDE"/>
    <a:srgbClr val="F1F1F1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1013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4D269A-0E38-42CB-85EC-0B1BC59FE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CBFF6332-1B05-4EC3-A076-ABD3C4282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BCC2206-25F0-493F-9053-701045126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9F720B7-382D-4940-8C22-BEDA1E36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E66ED84-ED2F-4794-9C76-8E24257BB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3720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DDF0E-98AA-4743-89E0-1D457881C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AA8CAB18-971B-4AD3-ABA8-6AF0D282A9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7A418E4-480E-46A8-8B2C-27B45101F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96E348E-DA71-4731-9EFF-2C01871E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7AB1DA9-3B06-4598-AEAE-5D659753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86708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A4E38DBE-945C-40CE-BD68-784E2216E8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6A5966B2-A8C5-47D3-82CB-C7C51A0A6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591FD0E0-E766-4CCB-AD98-2E39D9ECC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1C41D8D-6C3D-4553-A691-C3FE73D1B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A17A4CF-C509-47C1-AB7B-58EDB1944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5964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FE6D4C-6994-47CB-B3DF-31CA80426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54136DC-86D9-464B-B745-948D1AB665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74E58A-7CCD-4DE3-9E19-519A88663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3462B2A-88DF-4D95-936B-411215E69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0F1BD5E8-362C-4418-B45C-491CCF26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936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1FC1BB-DBFB-4107-9822-43579BA122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EC714E8-36D4-4789-B7A1-9FCCAEDA7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75B5FF8D-F832-41D8-BDFD-EC302E474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A65FD76C-1604-440D-8BAE-81EBD8292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71B2FD7-8819-4F1F-B76C-0537EA7F3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7512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7DB1CB-EF18-4AD8-87B4-1AFCD63F0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B91AAB1-E483-4251-9CC4-98518E54AE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919A5F68-D1C8-41E2-B098-73FA532A2C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CC0159BC-D775-4FAA-837E-E78CA773D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D05D80A-A9FC-4434-9407-FD149897E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04A9FD0D-C977-46A2-84D4-221101F46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9098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06C253-A18F-4014-A7E8-2F6EAE6F0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890578F4-7BA5-47DF-B4AE-EB92F6B56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E7A2961D-69FA-4E2E-B92A-96D5E97637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68FE6396-5275-4FC8-A77F-9BAAC56EE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D945BE2B-83F9-450F-88C0-AC54BC5F22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A05DC7C9-4340-4727-90C7-F21FA0D2B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288B12B0-DAB4-4316-8DDD-819C1E1FE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C3A6B333-1BB9-4A2C-8066-DED9322BF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340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73A5D2-ACAC-4267-97CB-C1231B633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90E0FC1D-1366-41EB-99C6-EE4E1C9EF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9FA5B01E-16F2-4E56-8AB3-FED557B72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FDC00821-959E-42E3-A020-EB6704B7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148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13313D5A-AEBB-40F6-90C2-07C1804EC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F426EAFF-E707-4711-9761-12AC641425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6257E24B-4580-43FF-83FC-3FF1B9853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55760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445C25-BEC9-41E4-823A-0A1B95B90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46A1504-EEDA-40AC-95E0-C582A47EA3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D28EA5C2-3918-4D06-BCEA-C20ABC7A12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79CE893-2642-4683-8A41-AD7BC94AA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3ECCC858-F3D1-4D75-A886-E2B1CCC0A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3520FE3-1C2A-4A1B-AB6A-3608D2F3D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031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8722A3-F754-4A43-9316-B4F30466B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6919BCD0-ADB4-4CC9-B6BA-0756076451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65BF3409-74A1-40FA-9768-56B011E84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01F0CCA3-4474-406A-911B-8AB6D8AAD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8F0A30A-20ED-4CEE-8EFB-E992E0662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970330E9-E76C-481E-BBB0-4E50EA29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775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4FDC06B0-CED7-4DE4-8612-8C9936536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648195C7-9A77-4AF6-AD54-839FC9BD44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2722F81C-E7D3-4B9A-A37E-10513B0D70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86046-93CF-4D10-8B7E-0B8C109F928B}" type="datetimeFigureOut">
              <a:rPr lang="uk-UA" smtClean="0"/>
              <a:t>10.12.2022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485C4CF6-0A8C-4406-B52A-6A21432C55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CA9C849-E943-4864-BC4D-F65CDB4761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EA984-41CA-4FA0-A509-AA27F6CC0DC0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90558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7.wdp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microsoft.com/office/2007/relationships/hdphoto" Target="../media/hdphoto3.wdp"/><Relationship Id="rId5" Type="http://schemas.microsoft.com/office/2007/relationships/hdphoto" Target="../media/hdphoto2.wdp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microsoft.com/office/2007/relationships/hdphoto" Target="../media/hdphoto8.wdp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Рисунок 82">
            <a:extLst>
              <a:ext uri="{FF2B5EF4-FFF2-40B4-BE49-F238E27FC236}">
                <a16:creationId xmlns:a16="http://schemas.microsoft.com/office/drawing/2014/main" id="{E4538FB1-C420-4B3C-B44D-60C13CD4B8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441"/>
          <a:stretch/>
        </p:blipFill>
        <p:spPr>
          <a:xfrm rot="310262">
            <a:off x="-2247690" y="-721243"/>
            <a:ext cx="14706600" cy="8229025"/>
          </a:xfrm>
          <a:prstGeom prst="rect">
            <a:avLst/>
          </a:prstGeom>
        </p:spPr>
      </p:pic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E866CE1A-9867-4990-B668-52CCA67534E9}"/>
              </a:ext>
            </a:extLst>
          </p:cNvPr>
          <p:cNvSpPr/>
          <p:nvPr/>
        </p:nvSpPr>
        <p:spPr>
          <a:xfrm>
            <a:off x="0" y="-62885"/>
            <a:ext cx="6289040" cy="690374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4B1B17DE-B429-4605-8A97-CEBC9F8F7CAE}"/>
              </a:ext>
            </a:extLst>
          </p:cNvPr>
          <p:cNvSpPr/>
          <p:nvPr/>
        </p:nvSpPr>
        <p:spPr>
          <a:xfrm flipH="1">
            <a:off x="3223654" y="-227965"/>
            <a:ext cx="45719" cy="72000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A3B1B832-6E66-4847-A360-0D6A25272235}"/>
              </a:ext>
            </a:extLst>
          </p:cNvPr>
          <p:cNvSpPr/>
          <p:nvPr/>
        </p:nvSpPr>
        <p:spPr>
          <a:xfrm rot="21089882" flipH="1">
            <a:off x="5090548" y="-15817"/>
            <a:ext cx="45719" cy="661416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1B0C3B89-4BA1-4A14-80FB-4983E258C065}"/>
              </a:ext>
            </a:extLst>
          </p:cNvPr>
          <p:cNvSpPr/>
          <p:nvPr/>
        </p:nvSpPr>
        <p:spPr>
          <a:xfrm rot="525029" flipH="1">
            <a:off x="1593202" y="-17871"/>
            <a:ext cx="45719" cy="661416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199C3D0-B02B-4AD6-A2B2-B3AAF81EFD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1" b="90289" l="8994" r="94004">
                        <a14:foregroundMark x1="22912" y1="67562" x2="22912" y2="67562"/>
                        <a14:foregroundMark x1="22912" y1="67562" x2="51178" y2="62190"/>
                        <a14:foregroundMark x1="51178" y1="62190" x2="53533" y2="62190"/>
                        <a14:foregroundMark x1="64882" y1="65702" x2="79872" y2="65702"/>
                        <a14:foregroundMark x1="55022" y1="74884" x2="55246" y2="74793"/>
                        <a14:foregroundMark x1="55246" y1="74793" x2="55889" y2="74793"/>
                        <a14:foregroundMark x1="34924" y1="83402" x2="35546" y2="83884"/>
                        <a14:foregroundMark x1="34398" y1="82993" x2="34582" y2="83136"/>
                        <a14:foregroundMark x1="27033" y1="77273" x2="27328" y2="77502"/>
                        <a14:foregroundMark x1="26767" y1="77066" x2="27033" y2="77273"/>
                        <a14:foregroundMark x1="88223" y1="63636" x2="88223" y2="63636"/>
                        <a14:foregroundMark x1="88223" y1="63636" x2="91006" y2="56405"/>
                        <a14:foregroundMark x1="92291" y1="51446" x2="91649" y2="48967"/>
                        <a14:foregroundMark x1="34690" y1="73760" x2="21627" y2="79959"/>
                        <a14:foregroundMark x1="21627" y1="79959" x2="8994" y2="75413"/>
                        <a14:foregroundMark x1="8994" y1="75413" x2="11349" y2="48347"/>
                        <a14:foregroundMark x1="11349" y1="48347" x2="13919" y2="40909"/>
                        <a14:foregroundMark x1="80514" y1="80165" x2="94433" y2="79752"/>
                        <a14:foregroundMark x1="94433" y1="79752" x2="93148" y2="66736"/>
                        <a14:foregroundMark x1="93148" y1="66736" x2="94218" y2="73140"/>
                        <a14:foregroundMark x1="8565" y1="79752" x2="18630" y2="89050"/>
                        <a14:foregroundMark x1="18630" y1="89050" x2="32120" y2="88223"/>
                        <a14:foregroundMark x1="32120" y1="88223" x2="75803" y2="90289"/>
                        <a14:foregroundMark x1="75803" y1="90289" x2="89079" y2="87190"/>
                        <a14:foregroundMark x1="89079" y1="87190" x2="93790" y2="78099"/>
                        <a14:foregroundMark x1="31263" y1="77066" x2="55889" y2="74793"/>
                        <a14:foregroundMark x1="55889" y1="74793" x2="64454" y2="74793"/>
                        <a14:foregroundMark x1="28266" y1="80372" x2="54818" y2="82851"/>
                        <a14:foregroundMark x1="51606" y1="84917" x2="58458" y2="85331"/>
                        <a14:foregroundMark x1="87366" y1="30372" x2="84368" y2="17562"/>
                        <a14:foregroundMark x1="84368" y1="17562" x2="83084" y2="17769"/>
                        <a14:foregroundMark x1="18415" y1="28306" x2="21627" y2="1818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061" y="4021760"/>
            <a:ext cx="1409675" cy="146099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0926D87-9D1A-4A07-B6F9-7FA476B8AE9A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0853" y1="50089" x2="21011" y2="38146"/>
                        <a14:foregroundMark x1="21011" y1="38146" x2="29542" y2="17291"/>
                        <a14:foregroundMark x1="29542" y1="17291" x2="27172" y2="39750"/>
                        <a14:foregroundMark x1="27172" y1="39750" x2="21327" y2="47950"/>
                        <a14:foregroundMark x1="72670" y1="16578" x2="79463" y2="26381"/>
                        <a14:foregroundMark x1="79463" y1="26381" x2="81833" y2="37433"/>
                        <a14:foregroundMark x1="81833" y1="37433" x2="76303" y2="47415"/>
                        <a14:foregroundMark x1="76303" y1="47415" x2="74408" y2="24421"/>
                        <a14:foregroundMark x1="74408" y1="24421" x2="74408" y2="256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1747" y="-321681"/>
            <a:ext cx="901822" cy="799244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9034BADF-E0B2-4257-B5F2-0A1B09D6CB6B}"/>
              </a:ext>
            </a:extLst>
          </p:cNvPr>
          <p:cNvPicPr>
            <a:picLocks noChangeAspect="1"/>
          </p:cNvPicPr>
          <p:nvPr/>
        </p:nvPicPr>
        <p:blipFill>
          <a:blip r:embed="rId8">
            <a:grayscl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107" b="90331" l="9135" r="89904">
                        <a14:foregroundMark x1="39904" y1="10687" x2="62019" y2="9669"/>
                        <a14:foregroundMark x1="41827" y1="6361" x2="57692" y2="7125"/>
                        <a14:foregroundMark x1="37981" y1="90076" x2="45673" y2="90076"/>
                        <a14:foregroundMark x1="59135" y1="90331" x2="62019" y2="90331"/>
                        <a14:backgroundMark x1="76923" y1="62087" x2="67308" y2="75827"/>
                        <a14:backgroundMark x1="53365" y1="76590" x2="49038" y2="788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747" y="0"/>
            <a:ext cx="450433" cy="851059"/>
          </a:xfrm>
          <a:prstGeom prst="rect">
            <a:avLst/>
          </a:prstGeom>
        </p:spPr>
      </p:pic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4E080F76-ED78-4905-A6CE-CCBC5F9AC9D6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9636" b="91863" l="10000" r="90667">
                        <a14:foregroundMark x1="60000" y1="79872" x2="88000" y2="89936"/>
                        <a14:foregroundMark x1="88000" y1="89936" x2="90667" y2="71734"/>
                        <a14:foregroundMark x1="38667" y1="10707" x2="70667" y2="19486"/>
                        <a14:foregroundMark x1="70667" y1="19486" x2="76000" y2="22698"/>
                        <a14:foregroundMark x1="66000" y1="41113" x2="68000" y2="39400"/>
                        <a14:foregroundMark x1="24000" y1="58887" x2="36000" y2="53961"/>
                        <a14:foregroundMark x1="76000" y1="91863" x2="70667" y2="91006"/>
                        <a14:foregroundMark x1="41333" y1="14561" x2="41333" y2="1456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85687" flipH="1">
            <a:off x="118211" y="1816193"/>
            <a:ext cx="353795" cy="1101479"/>
          </a:xfrm>
          <a:prstGeom prst="rect">
            <a:avLst/>
          </a:prstGeom>
        </p:spPr>
      </p:pic>
      <p:grpSp>
        <p:nvGrpSpPr>
          <p:cNvPr id="36" name="Групувати 35">
            <a:extLst>
              <a:ext uri="{FF2B5EF4-FFF2-40B4-BE49-F238E27FC236}">
                <a16:creationId xmlns:a16="http://schemas.microsoft.com/office/drawing/2014/main" id="{E35A4570-D10D-4FB6-83E0-314024128DF7}"/>
              </a:ext>
            </a:extLst>
          </p:cNvPr>
          <p:cNvGrpSpPr/>
          <p:nvPr/>
        </p:nvGrpSpPr>
        <p:grpSpPr>
          <a:xfrm>
            <a:off x="3214024" y="-30480"/>
            <a:ext cx="55244" cy="6084525"/>
            <a:chOff x="3227452" y="555781"/>
            <a:chExt cx="55244" cy="6084525"/>
          </a:xfrm>
          <a:solidFill>
            <a:srgbClr val="EBEBEB"/>
          </a:solidFill>
        </p:grpSpPr>
        <p:sp>
          <p:nvSpPr>
            <p:cNvPr id="44" name="Прямокутник 43">
              <a:extLst>
                <a:ext uri="{FF2B5EF4-FFF2-40B4-BE49-F238E27FC236}">
                  <a16:creationId xmlns:a16="http://schemas.microsoft.com/office/drawing/2014/main" id="{166DE19D-ACEB-421A-9719-F244371B0389}"/>
                </a:ext>
              </a:extLst>
            </p:cNvPr>
            <p:cNvSpPr/>
            <p:nvPr/>
          </p:nvSpPr>
          <p:spPr>
            <a:xfrm flipH="1">
              <a:off x="3227452" y="5557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Прямокутник 44">
              <a:extLst>
                <a:ext uri="{FF2B5EF4-FFF2-40B4-BE49-F238E27FC236}">
                  <a16:creationId xmlns:a16="http://schemas.microsoft.com/office/drawing/2014/main" id="{2056DF8C-5DE2-4EBC-A384-CAFED4A69FE3}"/>
                </a:ext>
              </a:extLst>
            </p:cNvPr>
            <p:cNvSpPr/>
            <p:nvPr/>
          </p:nvSpPr>
          <p:spPr>
            <a:xfrm flipH="1">
              <a:off x="3227452" y="152733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Прямокутник 45">
              <a:extLst>
                <a:ext uri="{FF2B5EF4-FFF2-40B4-BE49-F238E27FC236}">
                  <a16:creationId xmlns:a16="http://schemas.microsoft.com/office/drawing/2014/main" id="{EC75F934-6F45-468A-9796-6F16B32A989E}"/>
                </a:ext>
              </a:extLst>
            </p:cNvPr>
            <p:cNvSpPr/>
            <p:nvPr/>
          </p:nvSpPr>
          <p:spPr>
            <a:xfrm flipH="1">
              <a:off x="3227452" y="23941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Прямокутник 46">
              <a:extLst>
                <a:ext uri="{FF2B5EF4-FFF2-40B4-BE49-F238E27FC236}">
                  <a16:creationId xmlns:a16="http://schemas.microsoft.com/office/drawing/2014/main" id="{8B908A7C-30FF-4356-8587-B53DBE664C8E}"/>
                </a:ext>
              </a:extLst>
            </p:cNvPr>
            <p:cNvSpPr/>
            <p:nvPr/>
          </p:nvSpPr>
          <p:spPr>
            <a:xfrm flipH="1">
              <a:off x="3236977" y="33466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Прямокутник 47">
              <a:extLst>
                <a:ext uri="{FF2B5EF4-FFF2-40B4-BE49-F238E27FC236}">
                  <a16:creationId xmlns:a16="http://schemas.microsoft.com/office/drawing/2014/main" id="{6F7E2767-EB1B-47CE-A38C-8CF652D7F0DE}"/>
                </a:ext>
              </a:extLst>
            </p:cNvPr>
            <p:cNvSpPr/>
            <p:nvPr/>
          </p:nvSpPr>
          <p:spPr>
            <a:xfrm flipH="1">
              <a:off x="3236977" y="420385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Прямокутник 48">
              <a:extLst>
                <a:ext uri="{FF2B5EF4-FFF2-40B4-BE49-F238E27FC236}">
                  <a16:creationId xmlns:a16="http://schemas.microsoft.com/office/drawing/2014/main" id="{DB37DE8B-CEE3-4E29-A9AB-A333832564A0}"/>
                </a:ext>
              </a:extLst>
            </p:cNvPr>
            <p:cNvSpPr/>
            <p:nvPr/>
          </p:nvSpPr>
          <p:spPr>
            <a:xfrm flipH="1">
              <a:off x="3236977" y="52801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Прямокутник 49">
              <a:extLst>
                <a:ext uri="{FF2B5EF4-FFF2-40B4-BE49-F238E27FC236}">
                  <a16:creationId xmlns:a16="http://schemas.microsoft.com/office/drawing/2014/main" id="{F52A68F5-0EF4-4D8C-884A-11603B4F61AF}"/>
                </a:ext>
              </a:extLst>
            </p:cNvPr>
            <p:cNvSpPr/>
            <p:nvPr/>
          </p:nvSpPr>
          <p:spPr>
            <a:xfrm flipH="1">
              <a:off x="3227452" y="62803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1" name="Групувати 60">
            <a:extLst>
              <a:ext uri="{FF2B5EF4-FFF2-40B4-BE49-F238E27FC236}">
                <a16:creationId xmlns:a16="http://schemas.microsoft.com/office/drawing/2014/main" id="{270D36B6-6BAC-4613-91FC-17FB518DDB73}"/>
              </a:ext>
            </a:extLst>
          </p:cNvPr>
          <p:cNvGrpSpPr/>
          <p:nvPr/>
        </p:nvGrpSpPr>
        <p:grpSpPr>
          <a:xfrm>
            <a:off x="3207614" y="-6644661"/>
            <a:ext cx="55244" cy="6084525"/>
            <a:chOff x="3227452" y="555781"/>
            <a:chExt cx="55244" cy="6084525"/>
          </a:xfrm>
          <a:solidFill>
            <a:srgbClr val="EBEBEB"/>
          </a:solidFill>
        </p:grpSpPr>
        <p:sp>
          <p:nvSpPr>
            <p:cNvPr id="62" name="Прямокутник 61">
              <a:extLst>
                <a:ext uri="{FF2B5EF4-FFF2-40B4-BE49-F238E27FC236}">
                  <a16:creationId xmlns:a16="http://schemas.microsoft.com/office/drawing/2014/main" id="{10916DB4-1310-420C-96A5-2A81451BAA5C}"/>
                </a:ext>
              </a:extLst>
            </p:cNvPr>
            <p:cNvSpPr/>
            <p:nvPr/>
          </p:nvSpPr>
          <p:spPr>
            <a:xfrm flipH="1">
              <a:off x="3227452" y="5557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" name="Прямокутник 62">
              <a:extLst>
                <a:ext uri="{FF2B5EF4-FFF2-40B4-BE49-F238E27FC236}">
                  <a16:creationId xmlns:a16="http://schemas.microsoft.com/office/drawing/2014/main" id="{13B1B93E-4E48-4B92-9ECF-6B2630588859}"/>
                </a:ext>
              </a:extLst>
            </p:cNvPr>
            <p:cNvSpPr/>
            <p:nvPr/>
          </p:nvSpPr>
          <p:spPr>
            <a:xfrm flipH="1">
              <a:off x="3227452" y="152733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" name="Прямокутник 63">
              <a:extLst>
                <a:ext uri="{FF2B5EF4-FFF2-40B4-BE49-F238E27FC236}">
                  <a16:creationId xmlns:a16="http://schemas.microsoft.com/office/drawing/2014/main" id="{791ECBD0-906B-4546-A574-8FA99EF84C2D}"/>
                </a:ext>
              </a:extLst>
            </p:cNvPr>
            <p:cNvSpPr/>
            <p:nvPr/>
          </p:nvSpPr>
          <p:spPr>
            <a:xfrm flipH="1">
              <a:off x="3227452" y="23941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5" name="Прямокутник 64">
              <a:extLst>
                <a:ext uri="{FF2B5EF4-FFF2-40B4-BE49-F238E27FC236}">
                  <a16:creationId xmlns:a16="http://schemas.microsoft.com/office/drawing/2014/main" id="{12245995-B06D-493D-962E-193F67682B9D}"/>
                </a:ext>
              </a:extLst>
            </p:cNvPr>
            <p:cNvSpPr/>
            <p:nvPr/>
          </p:nvSpPr>
          <p:spPr>
            <a:xfrm flipH="1">
              <a:off x="3236977" y="33466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6" name="Прямокутник 65">
              <a:extLst>
                <a:ext uri="{FF2B5EF4-FFF2-40B4-BE49-F238E27FC236}">
                  <a16:creationId xmlns:a16="http://schemas.microsoft.com/office/drawing/2014/main" id="{736721F2-4CB8-469E-8DC3-99CAE018DBB7}"/>
                </a:ext>
              </a:extLst>
            </p:cNvPr>
            <p:cNvSpPr/>
            <p:nvPr/>
          </p:nvSpPr>
          <p:spPr>
            <a:xfrm flipH="1">
              <a:off x="3236977" y="420385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7" name="Прямокутник 66">
              <a:extLst>
                <a:ext uri="{FF2B5EF4-FFF2-40B4-BE49-F238E27FC236}">
                  <a16:creationId xmlns:a16="http://schemas.microsoft.com/office/drawing/2014/main" id="{8767DBDF-A7C5-40AD-8BBB-B5A91206DBB7}"/>
                </a:ext>
              </a:extLst>
            </p:cNvPr>
            <p:cNvSpPr/>
            <p:nvPr/>
          </p:nvSpPr>
          <p:spPr>
            <a:xfrm flipH="1">
              <a:off x="3236977" y="52801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8" name="Прямокутник 67">
              <a:extLst>
                <a:ext uri="{FF2B5EF4-FFF2-40B4-BE49-F238E27FC236}">
                  <a16:creationId xmlns:a16="http://schemas.microsoft.com/office/drawing/2014/main" id="{1B425C15-8D9B-4D3D-8365-E4C5DC7F3C53}"/>
                </a:ext>
              </a:extLst>
            </p:cNvPr>
            <p:cNvSpPr/>
            <p:nvPr/>
          </p:nvSpPr>
          <p:spPr>
            <a:xfrm flipH="1">
              <a:off x="3227452" y="62803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1" name="Групувати 70">
            <a:extLst>
              <a:ext uri="{FF2B5EF4-FFF2-40B4-BE49-F238E27FC236}">
                <a16:creationId xmlns:a16="http://schemas.microsoft.com/office/drawing/2014/main" id="{6C7574A1-1FA8-46DC-8AA2-B1D71EE61BA7}"/>
              </a:ext>
            </a:extLst>
          </p:cNvPr>
          <p:cNvGrpSpPr/>
          <p:nvPr/>
        </p:nvGrpSpPr>
        <p:grpSpPr>
          <a:xfrm>
            <a:off x="1826449" y="4804018"/>
            <a:ext cx="1009905" cy="46016"/>
            <a:chOff x="1826449" y="4804018"/>
            <a:chExt cx="1009905" cy="46016"/>
          </a:xfrm>
        </p:grpSpPr>
        <p:sp>
          <p:nvSpPr>
            <p:cNvPr id="70" name="Знак &quot;мінус&quot; 69">
              <a:extLst>
                <a:ext uri="{FF2B5EF4-FFF2-40B4-BE49-F238E27FC236}">
                  <a16:creationId xmlns:a16="http://schemas.microsoft.com/office/drawing/2014/main" id="{5EDB7940-F552-4D29-8171-AE5FDA0031C3}"/>
                </a:ext>
              </a:extLst>
            </p:cNvPr>
            <p:cNvSpPr/>
            <p:nvPr/>
          </p:nvSpPr>
          <p:spPr>
            <a:xfrm rot="20982255">
              <a:off x="2656354" y="4804018"/>
              <a:ext cx="180000" cy="45719"/>
            </a:xfrm>
            <a:prstGeom prst="mathMinus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73" name="Знак &quot;мінус&quot; 72">
              <a:extLst>
                <a:ext uri="{FF2B5EF4-FFF2-40B4-BE49-F238E27FC236}">
                  <a16:creationId xmlns:a16="http://schemas.microsoft.com/office/drawing/2014/main" id="{365A79A4-1B9B-4F59-9103-5E0828D5D970}"/>
                </a:ext>
              </a:extLst>
            </p:cNvPr>
            <p:cNvSpPr/>
            <p:nvPr/>
          </p:nvSpPr>
          <p:spPr>
            <a:xfrm rot="520769">
              <a:off x="1826449" y="4804315"/>
              <a:ext cx="180000" cy="45719"/>
            </a:xfrm>
            <a:prstGeom prst="mathMinus">
              <a:avLst/>
            </a:prstGeom>
            <a:solidFill>
              <a:srgbClr val="C00000"/>
            </a:solidFill>
            <a:ln>
              <a:noFill/>
            </a:ln>
            <a:effectLst>
              <a:glow rad="228600">
                <a:srgbClr val="C00000">
                  <a:alpha val="4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76" name="Групувати 75">
            <a:extLst>
              <a:ext uri="{FF2B5EF4-FFF2-40B4-BE49-F238E27FC236}">
                <a16:creationId xmlns:a16="http://schemas.microsoft.com/office/drawing/2014/main" id="{788BA9D2-2555-4BB9-83D0-8B89F2D2E16B}"/>
              </a:ext>
            </a:extLst>
          </p:cNvPr>
          <p:cNvGrpSpPr/>
          <p:nvPr/>
        </p:nvGrpSpPr>
        <p:grpSpPr>
          <a:xfrm>
            <a:off x="4373514" y="87067"/>
            <a:ext cx="233863" cy="562534"/>
            <a:chOff x="4447112" y="142990"/>
            <a:chExt cx="233863" cy="562534"/>
          </a:xfrm>
        </p:grpSpPr>
        <p:pic>
          <p:nvPicPr>
            <p:cNvPr id="80" name="Рисунок 79">
              <a:extLst>
                <a:ext uri="{FF2B5EF4-FFF2-40B4-BE49-F238E27FC236}">
                  <a16:creationId xmlns:a16="http://schemas.microsoft.com/office/drawing/2014/main" id="{F3E8BFF7-DC9A-4D59-9514-9C173CE8F52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5220">
              <a:off x="4447112" y="421147"/>
              <a:ext cx="233863" cy="284377"/>
            </a:xfrm>
            <a:prstGeom prst="rect">
              <a:avLst/>
            </a:prstGeom>
          </p:spPr>
        </p:pic>
        <p:pic>
          <p:nvPicPr>
            <p:cNvPr id="81" name="Рисунок 80">
              <a:extLst>
                <a:ext uri="{FF2B5EF4-FFF2-40B4-BE49-F238E27FC236}">
                  <a16:creationId xmlns:a16="http://schemas.microsoft.com/office/drawing/2014/main" id="{6990437E-3754-43A1-AFEF-77CAF5551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5220">
              <a:off x="4455232" y="142990"/>
              <a:ext cx="136174" cy="165587"/>
            </a:xfrm>
            <a:prstGeom prst="rect">
              <a:avLst/>
            </a:prstGeom>
          </p:spPr>
        </p:pic>
      </p:grpSp>
      <p:sp>
        <p:nvSpPr>
          <p:cNvPr id="86" name="Прямокутник 85">
            <a:extLst>
              <a:ext uri="{FF2B5EF4-FFF2-40B4-BE49-F238E27FC236}">
                <a16:creationId xmlns:a16="http://schemas.microsoft.com/office/drawing/2014/main" id="{EBEF280B-7F0C-4BE4-B305-A694A933956E}"/>
              </a:ext>
            </a:extLst>
          </p:cNvPr>
          <p:cNvSpPr/>
          <p:nvPr/>
        </p:nvSpPr>
        <p:spPr>
          <a:xfrm>
            <a:off x="6248738" y="-431800"/>
            <a:ext cx="45719" cy="761250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5" name="Групувати 4">
            <a:extLst>
              <a:ext uri="{FF2B5EF4-FFF2-40B4-BE49-F238E27FC236}">
                <a16:creationId xmlns:a16="http://schemas.microsoft.com/office/drawing/2014/main" id="{402C2B48-0C75-4A3E-908D-3714D509D77D}"/>
              </a:ext>
            </a:extLst>
          </p:cNvPr>
          <p:cNvGrpSpPr/>
          <p:nvPr/>
        </p:nvGrpSpPr>
        <p:grpSpPr>
          <a:xfrm>
            <a:off x="7241567" y="-10911012"/>
            <a:ext cx="1511273" cy="17421646"/>
            <a:chOff x="7241567" y="-10911012"/>
            <a:chExt cx="1511273" cy="17421646"/>
          </a:xfrm>
        </p:grpSpPr>
        <p:sp>
          <p:nvSpPr>
            <p:cNvPr id="2" name="Стрілка: угору 1">
              <a:extLst>
                <a:ext uri="{FF2B5EF4-FFF2-40B4-BE49-F238E27FC236}">
                  <a16:creationId xmlns:a16="http://schemas.microsoft.com/office/drawing/2014/main" id="{F2ECA80A-D8B3-4B4B-96B4-54CA5124245D}"/>
                </a:ext>
              </a:extLst>
            </p:cNvPr>
            <p:cNvSpPr/>
            <p:nvPr/>
          </p:nvSpPr>
          <p:spPr>
            <a:xfrm rot="21338844">
              <a:off x="7241567" y="-10911012"/>
              <a:ext cx="309412" cy="272143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9" name="Стрілка: угору 38">
              <a:extLst>
                <a:ext uri="{FF2B5EF4-FFF2-40B4-BE49-F238E27FC236}">
                  <a16:creationId xmlns:a16="http://schemas.microsoft.com/office/drawing/2014/main" id="{8175592A-2379-442A-9903-85CD006BA48E}"/>
                </a:ext>
              </a:extLst>
            </p:cNvPr>
            <p:cNvSpPr/>
            <p:nvPr/>
          </p:nvSpPr>
          <p:spPr>
            <a:xfrm rot="21338844">
              <a:off x="8455780" y="6281849"/>
              <a:ext cx="297060" cy="228785"/>
            </a:xfrm>
            <a:prstGeom prst="upArrow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54" name="Стрілка: угору 53">
            <a:extLst>
              <a:ext uri="{FF2B5EF4-FFF2-40B4-BE49-F238E27FC236}">
                <a16:creationId xmlns:a16="http://schemas.microsoft.com/office/drawing/2014/main" id="{D1A2AA6A-016B-4529-95A5-76CDF45E264E}"/>
              </a:ext>
            </a:extLst>
          </p:cNvPr>
          <p:cNvSpPr/>
          <p:nvPr/>
        </p:nvSpPr>
        <p:spPr>
          <a:xfrm rot="21338844">
            <a:off x="8382346" y="5426026"/>
            <a:ext cx="297060" cy="228785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525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60"/>
    </mc:Choice>
    <mc:Fallback>
      <p:transition spd="slow" advTm="116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3.7037E-7 L 0.00468 1.0497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4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7 3.33333E-6 L -0.00378 -0.1162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58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0.00556 L 0.00144 0.96435 " pathEditMode="relative" rAng="0" ptsTypes="AA">
                                      <p:cBhvr>
                                        <p:cTn id="10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849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1.11111E-6 L -0.0082 0.50255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2511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12000" y="112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accel="1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96296E-6 L -0.06822 0.79352 " pathEditMode="relative" rAng="0" ptsTypes="AA">
                                      <p:cBhvr>
                                        <p:cTn id="42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1" y="3967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2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42" presetClass="path" presetSubtype="0" accel="43000" decel="4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59259E-6 L -0.01679 0.4726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6" y="23634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52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0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695FA7FC-8B65-47F4-8187-0BFE1D59725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2441"/>
          <a:stretch/>
        </p:blipFill>
        <p:spPr>
          <a:xfrm rot="310262">
            <a:off x="-2247690" y="-721243"/>
            <a:ext cx="14706600" cy="8229025"/>
          </a:xfrm>
          <a:prstGeom prst="rect">
            <a:avLst/>
          </a:prstGeom>
        </p:spPr>
      </p:pic>
      <p:sp>
        <p:nvSpPr>
          <p:cNvPr id="8" name="Прямокутник 7">
            <a:extLst>
              <a:ext uri="{FF2B5EF4-FFF2-40B4-BE49-F238E27FC236}">
                <a16:creationId xmlns:a16="http://schemas.microsoft.com/office/drawing/2014/main" id="{E866CE1A-9867-4990-B668-52CCA67534E9}"/>
              </a:ext>
            </a:extLst>
          </p:cNvPr>
          <p:cNvSpPr/>
          <p:nvPr/>
        </p:nvSpPr>
        <p:spPr>
          <a:xfrm>
            <a:off x="0" y="0"/>
            <a:ext cx="6289040" cy="685800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9" name="Прямокутник 8">
            <a:extLst>
              <a:ext uri="{FF2B5EF4-FFF2-40B4-BE49-F238E27FC236}">
                <a16:creationId xmlns:a16="http://schemas.microsoft.com/office/drawing/2014/main" id="{4B1B17DE-B429-4605-8A97-CEBC9F8F7CAE}"/>
              </a:ext>
            </a:extLst>
          </p:cNvPr>
          <p:cNvSpPr/>
          <p:nvPr/>
        </p:nvSpPr>
        <p:spPr>
          <a:xfrm flipH="1">
            <a:off x="3223654" y="-227965"/>
            <a:ext cx="45719" cy="720000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кутник 10">
            <a:extLst>
              <a:ext uri="{FF2B5EF4-FFF2-40B4-BE49-F238E27FC236}">
                <a16:creationId xmlns:a16="http://schemas.microsoft.com/office/drawing/2014/main" id="{A3B1B832-6E66-4847-A360-0D6A25272235}"/>
              </a:ext>
            </a:extLst>
          </p:cNvPr>
          <p:cNvSpPr/>
          <p:nvPr/>
        </p:nvSpPr>
        <p:spPr>
          <a:xfrm rot="21089882" flipH="1">
            <a:off x="5090548" y="-15817"/>
            <a:ext cx="45719" cy="661416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рямокутник 11">
            <a:extLst>
              <a:ext uri="{FF2B5EF4-FFF2-40B4-BE49-F238E27FC236}">
                <a16:creationId xmlns:a16="http://schemas.microsoft.com/office/drawing/2014/main" id="{1B0C3B89-4BA1-4A14-80FB-4983E258C065}"/>
              </a:ext>
            </a:extLst>
          </p:cNvPr>
          <p:cNvSpPr/>
          <p:nvPr/>
        </p:nvSpPr>
        <p:spPr>
          <a:xfrm rot="525029" flipH="1">
            <a:off x="1593202" y="-17871"/>
            <a:ext cx="45719" cy="6614160"/>
          </a:xfrm>
          <a:prstGeom prst="rect">
            <a:avLst/>
          </a:prstGeom>
          <a:solidFill>
            <a:srgbClr val="D7D7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2199C3D0-B02B-4AD6-A2B2-B3AAF81EFD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711" b="90289" l="8994" r="94004">
                        <a14:foregroundMark x1="22912" y1="67562" x2="22912" y2="67562"/>
                        <a14:foregroundMark x1="22912" y1="67562" x2="51178" y2="62190"/>
                        <a14:foregroundMark x1="51178" y1="62190" x2="53533" y2="62190"/>
                        <a14:foregroundMark x1="64882" y1="65702" x2="79872" y2="65702"/>
                        <a14:foregroundMark x1="55022" y1="74884" x2="55246" y2="74793"/>
                        <a14:foregroundMark x1="55246" y1="74793" x2="55889" y2="74793"/>
                        <a14:foregroundMark x1="34924" y1="83402" x2="35546" y2="83884"/>
                        <a14:foregroundMark x1="34398" y1="82993" x2="34582" y2="83136"/>
                        <a14:foregroundMark x1="27033" y1="77273" x2="27328" y2="77502"/>
                        <a14:foregroundMark x1="26767" y1="77066" x2="27033" y2="77273"/>
                        <a14:foregroundMark x1="88223" y1="63636" x2="88223" y2="63636"/>
                        <a14:foregroundMark x1="88223" y1="63636" x2="91006" y2="56405"/>
                        <a14:foregroundMark x1="92291" y1="51446" x2="91649" y2="48967"/>
                        <a14:foregroundMark x1="34690" y1="73760" x2="21627" y2="79959"/>
                        <a14:foregroundMark x1="21627" y1="79959" x2="8994" y2="75413"/>
                        <a14:foregroundMark x1="8994" y1="75413" x2="11349" y2="48347"/>
                        <a14:foregroundMark x1="11349" y1="48347" x2="13919" y2="40909"/>
                        <a14:foregroundMark x1="80514" y1="80165" x2="94433" y2="79752"/>
                        <a14:foregroundMark x1="94433" y1="79752" x2="93148" y2="66736"/>
                        <a14:foregroundMark x1="93148" y1="66736" x2="94218" y2="73140"/>
                        <a14:foregroundMark x1="8565" y1="79752" x2="18630" y2="89050"/>
                        <a14:foregroundMark x1="18630" y1="89050" x2="32120" y2="88223"/>
                        <a14:foregroundMark x1="32120" y1="88223" x2="75803" y2="90289"/>
                        <a14:foregroundMark x1="75803" y1="90289" x2="89079" y2="87190"/>
                        <a14:foregroundMark x1="89079" y1="87190" x2="93790" y2="78099"/>
                        <a14:foregroundMark x1="31263" y1="77066" x2="55889" y2="74793"/>
                        <a14:foregroundMark x1="55889" y1="74793" x2="64454" y2="74793"/>
                        <a14:foregroundMark x1="28266" y1="80372" x2="54818" y2="82851"/>
                        <a14:foregroundMark x1="51606" y1="84917" x2="58458" y2="85331"/>
                        <a14:foregroundMark x1="87366" y1="30372" x2="84368" y2="17562"/>
                        <a14:foregroundMark x1="84368" y1="17562" x2="83084" y2="17769"/>
                        <a14:foregroundMark x1="18415" y1="28306" x2="21627" y2="18182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061" y="4021760"/>
            <a:ext cx="1409675" cy="1460992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8D06A90-5873-4CB5-BA6D-7476937BA809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915" b="90427" l="9842" r="89982">
                        <a14:foregroundMark x1="19859" y1="83077" x2="24253" y2="92991"/>
                        <a14:foregroundMark x1="24253" y1="92991" x2="36204" y2="91624"/>
                        <a14:foregroundMark x1="36204" y1="91624" x2="47803" y2="91624"/>
                        <a14:foregroundMark x1="47803" y1="91624" x2="59754" y2="90769"/>
                        <a14:foregroundMark x1="59754" y1="90769" x2="71353" y2="90769"/>
                        <a14:foregroundMark x1="71353" y1="90769" x2="83128" y2="90427"/>
                        <a14:foregroundMark x1="83128" y1="90427" x2="84886" y2="8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02" y="6123652"/>
            <a:ext cx="1557916" cy="1601724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EDEE900-AD8B-4D30-A583-63C81DD3AFCD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167" b="85093" l="43854" r="59896">
                        <a14:foregroundMark x1="44740" y1="31944" x2="43906" y2="46667"/>
                        <a14:foregroundMark x1="43906" y1="46667" x2="45833" y2="40556"/>
                        <a14:foregroundMark x1="45833" y1="40556" x2="46875" y2="32130"/>
                        <a14:foregroundMark x1="49948" y1="10556" x2="53542" y2="11111"/>
                        <a14:foregroundMark x1="53542" y1="19444" x2="56979" y2="23241"/>
                        <a14:foregroundMark x1="56979" y1="23241" x2="57344" y2="24167"/>
                        <a14:foregroundMark x1="57292" y1="32222" x2="55885" y2="31389"/>
                        <a14:foregroundMark x1="52135" y1="64907" x2="53177" y2="72130"/>
                        <a14:foregroundMark x1="53177" y1="72130" x2="54219" y2="65463"/>
                        <a14:foregroundMark x1="49219" y1="83519" x2="48385" y2="90556"/>
                        <a14:foregroundMark x1="48385" y1="90556" x2="51198" y2="85093"/>
                        <a14:foregroundMark x1="51198" y1="85093" x2="50729" y2="83333"/>
                      </a14:backgroundRemoval>
                    </a14:imgEffect>
                  </a14:imgLayer>
                </a14:imgProps>
              </a:ext>
            </a:extLst>
          </a:blip>
          <a:srcRect l="43125" r="38203" b="7222"/>
          <a:stretch/>
        </p:blipFill>
        <p:spPr>
          <a:xfrm flipH="1">
            <a:off x="5890604" y="-59908"/>
            <a:ext cx="358134" cy="1000978"/>
          </a:xfrm>
          <a:prstGeom prst="rect">
            <a:avLst/>
          </a:prstGeom>
        </p:spPr>
      </p:pic>
      <p:grpSp>
        <p:nvGrpSpPr>
          <p:cNvPr id="36" name="Групувати 35">
            <a:extLst>
              <a:ext uri="{FF2B5EF4-FFF2-40B4-BE49-F238E27FC236}">
                <a16:creationId xmlns:a16="http://schemas.microsoft.com/office/drawing/2014/main" id="{E35A4570-D10D-4FB6-83E0-314024128DF7}"/>
              </a:ext>
            </a:extLst>
          </p:cNvPr>
          <p:cNvGrpSpPr/>
          <p:nvPr/>
        </p:nvGrpSpPr>
        <p:grpSpPr>
          <a:xfrm>
            <a:off x="3214024" y="-30480"/>
            <a:ext cx="55244" cy="6084525"/>
            <a:chOff x="3227452" y="555781"/>
            <a:chExt cx="55244" cy="6084525"/>
          </a:xfrm>
          <a:solidFill>
            <a:srgbClr val="EBEBEB"/>
          </a:solidFill>
        </p:grpSpPr>
        <p:sp>
          <p:nvSpPr>
            <p:cNvPr id="44" name="Прямокутник 43">
              <a:extLst>
                <a:ext uri="{FF2B5EF4-FFF2-40B4-BE49-F238E27FC236}">
                  <a16:creationId xmlns:a16="http://schemas.microsoft.com/office/drawing/2014/main" id="{166DE19D-ACEB-421A-9719-F244371B0389}"/>
                </a:ext>
              </a:extLst>
            </p:cNvPr>
            <p:cNvSpPr/>
            <p:nvPr/>
          </p:nvSpPr>
          <p:spPr>
            <a:xfrm flipH="1">
              <a:off x="3227452" y="5557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5" name="Прямокутник 44">
              <a:extLst>
                <a:ext uri="{FF2B5EF4-FFF2-40B4-BE49-F238E27FC236}">
                  <a16:creationId xmlns:a16="http://schemas.microsoft.com/office/drawing/2014/main" id="{2056DF8C-5DE2-4EBC-A384-CAFED4A69FE3}"/>
                </a:ext>
              </a:extLst>
            </p:cNvPr>
            <p:cNvSpPr/>
            <p:nvPr/>
          </p:nvSpPr>
          <p:spPr>
            <a:xfrm flipH="1">
              <a:off x="3227452" y="152733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6" name="Прямокутник 45">
              <a:extLst>
                <a:ext uri="{FF2B5EF4-FFF2-40B4-BE49-F238E27FC236}">
                  <a16:creationId xmlns:a16="http://schemas.microsoft.com/office/drawing/2014/main" id="{EC75F934-6F45-468A-9796-6F16B32A989E}"/>
                </a:ext>
              </a:extLst>
            </p:cNvPr>
            <p:cNvSpPr/>
            <p:nvPr/>
          </p:nvSpPr>
          <p:spPr>
            <a:xfrm flipH="1">
              <a:off x="3227452" y="23941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7" name="Прямокутник 46">
              <a:extLst>
                <a:ext uri="{FF2B5EF4-FFF2-40B4-BE49-F238E27FC236}">
                  <a16:creationId xmlns:a16="http://schemas.microsoft.com/office/drawing/2014/main" id="{8B908A7C-30FF-4356-8587-B53DBE664C8E}"/>
                </a:ext>
              </a:extLst>
            </p:cNvPr>
            <p:cNvSpPr/>
            <p:nvPr/>
          </p:nvSpPr>
          <p:spPr>
            <a:xfrm flipH="1">
              <a:off x="3236977" y="33466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8" name="Прямокутник 47">
              <a:extLst>
                <a:ext uri="{FF2B5EF4-FFF2-40B4-BE49-F238E27FC236}">
                  <a16:creationId xmlns:a16="http://schemas.microsoft.com/office/drawing/2014/main" id="{6F7E2767-EB1B-47CE-A38C-8CF652D7F0DE}"/>
                </a:ext>
              </a:extLst>
            </p:cNvPr>
            <p:cNvSpPr/>
            <p:nvPr/>
          </p:nvSpPr>
          <p:spPr>
            <a:xfrm flipH="1">
              <a:off x="3236977" y="420385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9" name="Прямокутник 48">
              <a:extLst>
                <a:ext uri="{FF2B5EF4-FFF2-40B4-BE49-F238E27FC236}">
                  <a16:creationId xmlns:a16="http://schemas.microsoft.com/office/drawing/2014/main" id="{DB37DE8B-CEE3-4E29-A9AB-A333832564A0}"/>
                </a:ext>
              </a:extLst>
            </p:cNvPr>
            <p:cNvSpPr/>
            <p:nvPr/>
          </p:nvSpPr>
          <p:spPr>
            <a:xfrm flipH="1">
              <a:off x="3236977" y="52801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50" name="Прямокутник 49">
              <a:extLst>
                <a:ext uri="{FF2B5EF4-FFF2-40B4-BE49-F238E27FC236}">
                  <a16:creationId xmlns:a16="http://schemas.microsoft.com/office/drawing/2014/main" id="{F52A68F5-0EF4-4D8C-884A-11603B4F61AF}"/>
                </a:ext>
              </a:extLst>
            </p:cNvPr>
            <p:cNvSpPr/>
            <p:nvPr/>
          </p:nvSpPr>
          <p:spPr>
            <a:xfrm flipH="1">
              <a:off x="3227452" y="62803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61" name="Групувати 60">
            <a:extLst>
              <a:ext uri="{FF2B5EF4-FFF2-40B4-BE49-F238E27FC236}">
                <a16:creationId xmlns:a16="http://schemas.microsoft.com/office/drawing/2014/main" id="{270D36B6-6BAC-4613-91FC-17FB518DDB73}"/>
              </a:ext>
            </a:extLst>
          </p:cNvPr>
          <p:cNvGrpSpPr/>
          <p:nvPr/>
        </p:nvGrpSpPr>
        <p:grpSpPr>
          <a:xfrm>
            <a:off x="3207614" y="-6644661"/>
            <a:ext cx="55244" cy="6084525"/>
            <a:chOff x="3227452" y="555781"/>
            <a:chExt cx="55244" cy="6084525"/>
          </a:xfrm>
          <a:solidFill>
            <a:srgbClr val="EBEBEB"/>
          </a:solidFill>
        </p:grpSpPr>
        <p:sp>
          <p:nvSpPr>
            <p:cNvPr id="62" name="Прямокутник 61">
              <a:extLst>
                <a:ext uri="{FF2B5EF4-FFF2-40B4-BE49-F238E27FC236}">
                  <a16:creationId xmlns:a16="http://schemas.microsoft.com/office/drawing/2014/main" id="{10916DB4-1310-420C-96A5-2A81451BAA5C}"/>
                </a:ext>
              </a:extLst>
            </p:cNvPr>
            <p:cNvSpPr/>
            <p:nvPr/>
          </p:nvSpPr>
          <p:spPr>
            <a:xfrm flipH="1">
              <a:off x="3227452" y="5557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3" name="Прямокутник 62">
              <a:extLst>
                <a:ext uri="{FF2B5EF4-FFF2-40B4-BE49-F238E27FC236}">
                  <a16:creationId xmlns:a16="http://schemas.microsoft.com/office/drawing/2014/main" id="{13B1B93E-4E48-4B92-9ECF-6B2630588859}"/>
                </a:ext>
              </a:extLst>
            </p:cNvPr>
            <p:cNvSpPr/>
            <p:nvPr/>
          </p:nvSpPr>
          <p:spPr>
            <a:xfrm flipH="1">
              <a:off x="3227452" y="152733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4" name="Прямокутник 63">
              <a:extLst>
                <a:ext uri="{FF2B5EF4-FFF2-40B4-BE49-F238E27FC236}">
                  <a16:creationId xmlns:a16="http://schemas.microsoft.com/office/drawing/2014/main" id="{791ECBD0-906B-4546-A574-8FA99EF84C2D}"/>
                </a:ext>
              </a:extLst>
            </p:cNvPr>
            <p:cNvSpPr/>
            <p:nvPr/>
          </p:nvSpPr>
          <p:spPr>
            <a:xfrm flipH="1">
              <a:off x="3227452" y="23941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5" name="Прямокутник 64">
              <a:extLst>
                <a:ext uri="{FF2B5EF4-FFF2-40B4-BE49-F238E27FC236}">
                  <a16:creationId xmlns:a16="http://schemas.microsoft.com/office/drawing/2014/main" id="{12245995-B06D-493D-962E-193F67682B9D}"/>
                </a:ext>
              </a:extLst>
            </p:cNvPr>
            <p:cNvSpPr/>
            <p:nvPr/>
          </p:nvSpPr>
          <p:spPr>
            <a:xfrm flipH="1">
              <a:off x="3236977" y="33466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6" name="Прямокутник 65">
              <a:extLst>
                <a:ext uri="{FF2B5EF4-FFF2-40B4-BE49-F238E27FC236}">
                  <a16:creationId xmlns:a16="http://schemas.microsoft.com/office/drawing/2014/main" id="{736721F2-4CB8-469E-8DC3-99CAE018DBB7}"/>
                </a:ext>
              </a:extLst>
            </p:cNvPr>
            <p:cNvSpPr/>
            <p:nvPr/>
          </p:nvSpPr>
          <p:spPr>
            <a:xfrm flipH="1">
              <a:off x="3236977" y="420385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7" name="Прямокутник 66">
              <a:extLst>
                <a:ext uri="{FF2B5EF4-FFF2-40B4-BE49-F238E27FC236}">
                  <a16:creationId xmlns:a16="http://schemas.microsoft.com/office/drawing/2014/main" id="{8767DBDF-A7C5-40AD-8BBB-B5A91206DBB7}"/>
                </a:ext>
              </a:extLst>
            </p:cNvPr>
            <p:cNvSpPr/>
            <p:nvPr/>
          </p:nvSpPr>
          <p:spPr>
            <a:xfrm flipH="1">
              <a:off x="3236977" y="5280181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68" name="Прямокутник 67">
              <a:extLst>
                <a:ext uri="{FF2B5EF4-FFF2-40B4-BE49-F238E27FC236}">
                  <a16:creationId xmlns:a16="http://schemas.microsoft.com/office/drawing/2014/main" id="{1B425C15-8D9B-4D3D-8365-E4C5DC7F3C53}"/>
                </a:ext>
              </a:extLst>
            </p:cNvPr>
            <p:cNvSpPr/>
            <p:nvPr/>
          </p:nvSpPr>
          <p:spPr>
            <a:xfrm flipH="1">
              <a:off x="3227452" y="6280306"/>
              <a:ext cx="45719" cy="360000"/>
            </a:xfrm>
            <a:prstGeom prst="rect">
              <a:avLst/>
            </a:prstGeom>
            <a:grpFill/>
            <a:ln w="38100">
              <a:solidFill>
                <a:srgbClr val="EBEB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0926D87-9D1A-4A07-B6F9-7FA476B8AE9A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20853" y1="50089" x2="21011" y2="38146"/>
                        <a14:foregroundMark x1="21011" y1="38146" x2="29542" y2="17291"/>
                        <a14:foregroundMark x1="29542" y1="17291" x2="27172" y2="39750"/>
                        <a14:foregroundMark x1="27172" y1="39750" x2="21327" y2="47950"/>
                        <a14:foregroundMark x1="72670" y1="16578" x2="79463" y2="26381"/>
                        <a14:foregroundMark x1="79463" y1="26381" x2="81833" y2="37433"/>
                        <a14:foregroundMark x1="81833" y1="37433" x2="76303" y2="47415"/>
                        <a14:foregroundMark x1="76303" y1="47415" x2="74408" y2="24421"/>
                        <a14:foregroundMark x1="74408" y1="24421" x2="74408" y2="256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460" y="2729800"/>
            <a:ext cx="1340473" cy="1188000"/>
          </a:xfrm>
          <a:prstGeom prst="rect">
            <a:avLst/>
          </a:prstGeom>
        </p:spPr>
      </p:pic>
      <p:grpSp>
        <p:nvGrpSpPr>
          <p:cNvPr id="37" name="Групувати 36">
            <a:extLst>
              <a:ext uri="{FF2B5EF4-FFF2-40B4-BE49-F238E27FC236}">
                <a16:creationId xmlns:a16="http://schemas.microsoft.com/office/drawing/2014/main" id="{732395D2-6544-45C0-B38A-128AE2D325D1}"/>
              </a:ext>
            </a:extLst>
          </p:cNvPr>
          <p:cNvGrpSpPr/>
          <p:nvPr/>
        </p:nvGrpSpPr>
        <p:grpSpPr>
          <a:xfrm>
            <a:off x="1282275" y="1501983"/>
            <a:ext cx="319922" cy="665862"/>
            <a:chOff x="4447112" y="39662"/>
            <a:chExt cx="319922" cy="665862"/>
          </a:xfrm>
        </p:grpSpPr>
        <p:pic>
          <p:nvPicPr>
            <p:cNvPr id="38" name="Рисунок 37">
              <a:extLst>
                <a:ext uri="{FF2B5EF4-FFF2-40B4-BE49-F238E27FC236}">
                  <a16:creationId xmlns:a16="http://schemas.microsoft.com/office/drawing/2014/main" id="{8918C960-3E58-4C55-ACB4-0C8B769BB5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17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5220">
              <a:off x="4447112" y="421147"/>
              <a:ext cx="233863" cy="284377"/>
            </a:xfrm>
            <a:prstGeom prst="rect">
              <a:avLst/>
            </a:prstGeom>
          </p:spPr>
        </p:pic>
        <p:pic>
          <p:nvPicPr>
            <p:cNvPr id="39" name="Рисунок 38">
              <a:extLst>
                <a:ext uri="{FF2B5EF4-FFF2-40B4-BE49-F238E27FC236}">
                  <a16:creationId xmlns:a16="http://schemas.microsoft.com/office/drawing/2014/main" id="{96E4F100-B2EB-4D7E-92F9-E733C3EB15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5220">
              <a:off x="4630860" y="39662"/>
              <a:ext cx="136174" cy="165587"/>
            </a:xfrm>
            <a:prstGeom prst="rect">
              <a:avLst/>
            </a:prstGeom>
          </p:spPr>
        </p:pic>
      </p:grpSp>
      <p:grpSp>
        <p:nvGrpSpPr>
          <p:cNvPr id="3" name="Групувати 2">
            <a:extLst>
              <a:ext uri="{FF2B5EF4-FFF2-40B4-BE49-F238E27FC236}">
                <a16:creationId xmlns:a16="http://schemas.microsoft.com/office/drawing/2014/main" id="{B4C539AA-AEE7-4A77-B8D2-9C4B8D3FE400}"/>
              </a:ext>
            </a:extLst>
          </p:cNvPr>
          <p:cNvGrpSpPr/>
          <p:nvPr/>
        </p:nvGrpSpPr>
        <p:grpSpPr>
          <a:xfrm>
            <a:off x="2144716" y="4627528"/>
            <a:ext cx="1186770" cy="1070101"/>
            <a:chOff x="2144716" y="4627528"/>
            <a:chExt cx="1186770" cy="1070101"/>
          </a:xfrm>
        </p:grpSpPr>
        <p:sp>
          <p:nvSpPr>
            <p:cNvPr id="2" name="Дуга 1">
              <a:extLst>
                <a:ext uri="{FF2B5EF4-FFF2-40B4-BE49-F238E27FC236}">
                  <a16:creationId xmlns:a16="http://schemas.microsoft.com/office/drawing/2014/main" id="{2C250804-B528-411A-83AB-F77870609D75}"/>
                </a:ext>
              </a:extLst>
            </p:cNvPr>
            <p:cNvSpPr/>
            <p:nvPr/>
          </p:nvSpPr>
          <p:spPr>
            <a:xfrm rot="4079136">
              <a:off x="2296116" y="4662260"/>
              <a:ext cx="883969" cy="1186770"/>
            </a:xfrm>
            <a:prstGeom prst="arc">
              <a:avLst/>
            </a:prstGeom>
            <a:noFill/>
            <a:ln w="76200">
              <a:solidFill>
                <a:srgbClr val="F7E60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40" name="Дуга 39">
              <a:extLst>
                <a:ext uri="{FF2B5EF4-FFF2-40B4-BE49-F238E27FC236}">
                  <a16:creationId xmlns:a16="http://schemas.microsoft.com/office/drawing/2014/main" id="{E335A17C-EECC-4E67-872C-9DF5C645821C}"/>
                </a:ext>
              </a:extLst>
            </p:cNvPr>
            <p:cNvSpPr/>
            <p:nvPr/>
          </p:nvSpPr>
          <p:spPr>
            <a:xfrm rot="5559696">
              <a:off x="2225487" y="4646202"/>
              <a:ext cx="883969" cy="846622"/>
            </a:xfrm>
            <a:prstGeom prst="arc">
              <a:avLst>
                <a:gd name="adj1" fmla="val 16200000"/>
                <a:gd name="adj2" fmla="val 19737362"/>
              </a:avLst>
            </a:prstGeom>
            <a:noFill/>
            <a:ln w="76200">
              <a:solidFill>
                <a:srgbClr val="FCD9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4" name="Прямокутник 3">
            <a:extLst>
              <a:ext uri="{FF2B5EF4-FFF2-40B4-BE49-F238E27FC236}">
                <a16:creationId xmlns:a16="http://schemas.microsoft.com/office/drawing/2014/main" id="{2F8B70D5-C9C1-4B73-837D-1E73F79BE1F4}"/>
              </a:ext>
            </a:extLst>
          </p:cNvPr>
          <p:cNvSpPr/>
          <p:nvPr/>
        </p:nvSpPr>
        <p:spPr>
          <a:xfrm>
            <a:off x="6248738" y="-431800"/>
            <a:ext cx="45719" cy="761250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3" name="Стрілка: угору 42">
            <a:extLst>
              <a:ext uri="{FF2B5EF4-FFF2-40B4-BE49-F238E27FC236}">
                <a16:creationId xmlns:a16="http://schemas.microsoft.com/office/drawing/2014/main" id="{0A355106-4FF5-4E6B-8B6D-650D20FF6CD7}"/>
              </a:ext>
            </a:extLst>
          </p:cNvPr>
          <p:cNvSpPr/>
          <p:nvPr/>
        </p:nvSpPr>
        <p:spPr>
          <a:xfrm rot="21338844">
            <a:off x="8420446" y="3787726"/>
            <a:ext cx="297060" cy="228785"/>
          </a:xfrm>
          <a:prstGeom prst="up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5083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838"/>
    </mc:Choice>
    <mc:Fallback>
      <p:transition spd="slow" advTm="88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-3.7037E-7 L 0.00468 1.0497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2" y="524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1.48148E-6 L -0.0095 -0.61991 " pathEditMode="relative" rAng="0" ptsTypes="AA">
                                      <p:cBhvr>
                                        <p:cTn id="11" dur="1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3099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5 -0.00556 L 0.00144 0.96435 " pathEditMode="relative" rAng="0" ptsTypes="AA">
                                      <p:cBhvr>
                                        <p:cTn id="13" dur="5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4849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52 0.11458 L -0.00352 0.11482 C -0.00521 0.11782 -0.0069 0.12153 -0.0086 0.125 C -0.00899 0.12593 -0.0099 0.12685 -0.01029 0.12801 C -0.01081 0.1294 -0.01081 0.13102 -0.01107 0.13264 C -0.01159 0.13472 -0.01211 0.13657 -0.01276 0.13889 C -0.01524 0.1463 -0.01368 0.1412 -0.01706 0.14792 C -0.02383 0.16273 -0.01446 0.14352 -0.01966 0.15764 C -0.02032 0.15926 -0.02123 0.16042 -0.02201 0.16204 C -0.02292 0.16667 -0.02279 0.16759 -0.02461 0.1713 C -0.02565 0.17338 -0.02722 0.17523 -0.028 0.17778 C -0.02904 0.18056 -0.03008 0.18426 -0.03138 0.18704 L -0.03568 0.19468 L -0.03815 0.20857 C -0.03841 0.20995 -0.03841 0.21204 -0.03907 0.21319 L -0.04076 0.2162 L -0.04245 0.22546 L -0.0431 0.23032 C -0.04323 0.23148 -0.04414 0.24375 -0.04493 0.24699 C -0.04532 0.24861 -0.0461 0.24931 -0.04675 0.25046 C -0.04688 0.25255 -0.04714 0.2544 -0.04753 0.25648 C -0.04792 0.25972 -0.04857 0.26273 -0.04909 0.26597 C -0.04961 0.26736 -0.04987 0.26898 -0.05013 0.27014 C -0.05039 0.27245 -0.05118 0.27894 -0.0517 0.28125 C -0.05222 0.28287 -0.05287 0.28449 -0.05339 0.28634 C -0.05456 0.29421 -0.0543 0.2919 -0.05508 0.30139 C -0.0556 0.30509 -0.0556 0.3088 -0.05586 0.31227 C -0.05612 0.31389 -0.05677 0.31528 -0.05677 0.31713 C -0.05873 0.3331 -0.05664 0.32037 -0.05847 0.33125 C -0.05873 0.33588 -0.05886 0.3412 -0.05938 0.3463 C -0.05951 0.34815 -0.06003 0.34954 -0.06003 0.35139 C -0.06003 0.35579 -0.05899 0.36042 -0.05847 0.36505 C -0.05808 0.36782 -0.05795 0.36991 -0.05769 0.37269 C -0.05716 0.37593 -0.05664 0.3787 -0.05586 0.38218 C -0.0556 0.38333 -0.05534 0.38519 -0.05508 0.38634 L -0.0543 0.39444 C -0.05378 0.40972 -0.05326 0.42523 -0.05261 0.44097 C -0.05248 0.44259 -0.05209 0.44375 -0.0517 0.44537 C -0.05144 0.44792 -0.05131 0.45069 -0.05078 0.45301 C -0.05039 0.45602 -0.04961 0.45926 -0.04909 0.46227 C -0.04883 0.46505 -0.04857 0.46736 -0.04844 0.47014 C -0.04792 0.47292 -0.04779 0.47639 -0.04753 0.47917 C -0.04701 0.48264 -0.04623 0.48565 -0.04584 0.48889 C -0.04545 0.49051 -0.04519 0.49282 -0.04493 0.49514 C -0.04466 0.49907 -0.0444 0.50347 -0.04414 0.50718 C -0.04375 0.51088 -0.04323 0.51458 -0.0431 0.51806 C -0.04284 0.53194 -0.04271 0.54607 -0.04245 0.56019 C -0.04219 0.56991 -0.04206 0.57963 -0.04154 0.58935 C -0.04141 0.59097 -0.04102 0.59282 -0.04076 0.59398 C -0.04024 0.59676 -0.03972 0.59954 -0.03907 0.60208 C -0.03868 0.60347 -0.03789 0.60509 -0.03737 0.60648 C -0.03685 0.60972 -0.03646 0.61412 -0.03568 0.61713 C -0.03516 0.61944 -0.03438 0.62153 -0.03399 0.62384 C -0.03308 0.62778 -0.03282 0.63171 -0.03216 0.63611 L -0.03138 0.64213 C -0.03112 0.65903 -0.03138 0.67616 -0.0306 0.69306 C -0.03047 0.6963 -0.0293 0.69907 -0.02891 0.70255 C -0.02852 0.7044 -0.02852 0.70694 -0.028 0.70857 C -0.02722 0.71227 -0.02461 0.71782 -0.02461 0.71829 C -0.02435 0.71991 -0.02409 0.72176 -0.02383 0.72384 C -0.02331 0.72801 -0.02305 0.73403 -0.02201 0.73796 C -0.02175 0.73935 -0.02097 0.7412 -0.02045 0.74306 C -0.02019 0.76273 -0.02019 0.78264 -0.01966 0.80278 C -0.01953 0.80532 -0.01914 0.80741 -0.01875 0.8088 C -0.01836 0.81088 -0.01745 0.81227 -0.01706 0.81389 C -0.01394 0.82662 -0.01719 0.81991 -0.01368 0.82593 C -0.01328 0.84745 -0.01368 0.86898 -0.01198 0.88958 C -0.01185 0.89236 -0.01146 0.89491 -0.01107 0.89745 C -0.01081 0.91088 -0.01081 0.92407 -0.01029 0.9375 C -0.01016 0.94514 -0.00977 0.9537 -0.0086 0.96088 C -0.00847 0.96273 -0.00821 0.96435 -0.00782 0.96551 C -0.0073 0.96713 -0.00677 0.96782 -0.00612 0.96898 C -0.00586 0.9706 -0.00547 0.97176 -0.00521 0.97315 C -0.00482 0.97662 -0.0043 0.98403 -0.00352 0.9875 C -0.00313 0.98982 -0.00235 0.99144 -0.00183 0.99375 C -0.00091 0.99792 -0.00091 1 -0.00013 1.00463 C 0.00169 1.01597 0.00169 1.01019 0.00169 1.01713 L 0.00169 1.01759 L 0.00169 1.01713 " pathEditMode="relative" rAng="0" ptsTypes="AAAAAAAAAAAAAAAAAAAAAAAAAAAAAAAAAAAAAAAAAAAAAAAAAAAAAAAAAAAAAAAAAAAAAAAAAAAAAAA">
                                      <p:cBhvr>
                                        <p:cTn id="1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5" y="4513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2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7.40741E-7 L -1.04167E-6 0.2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5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3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1578</TotalTime>
  <Words>0</Words>
  <Application>Microsoft Office PowerPoint</Application>
  <PresentationFormat>Широкий екран</PresentationFormat>
  <Paragraphs>0</Paragraphs>
  <Slides>2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Олег Петрушенко</dc:creator>
  <cp:lastModifiedBy>Олег Петрушенко</cp:lastModifiedBy>
  <cp:revision>3</cp:revision>
  <dcterms:created xsi:type="dcterms:W3CDTF">2022-12-09T16:55:47Z</dcterms:created>
  <dcterms:modified xsi:type="dcterms:W3CDTF">2022-12-10T19:32:14Z</dcterms:modified>
</cp:coreProperties>
</file>