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90" r:id="rId3"/>
    <p:sldId id="291" r:id="rId4"/>
    <p:sldId id="282" r:id="rId5"/>
    <p:sldId id="293" r:id="rId6"/>
    <p:sldId id="298" r:id="rId7"/>
    <p:sldId id="312" r:id="rId8"/>
    <p:sldId id="292" r:id="rId9"/>
    <p:sldId id="294" r:id="rId10"/>
    <p:sldId id="295" r:id="rId11"/>
    <p:sldId id="296" r:id="rId12"/>
    <p:sldId id="311" r:id="rId13"/>
    <p:sldId id="313" r:id="rId14"/>
    <p:sldId id="299" r:id="rId15"/>
    <p:sldId id="300" r:id="rId16"/>
    <p:sldId id="314" r:id="rId17"/>
    <p:sldId id="297" r:id="rId18"/>
    <p:sldId id="301" r:id="rId19"/>
    <p:sldId id="302" r:id="rId20"/>
    <p:sldId id="315" r:id="rId21"/>
    <p:sldId id="304" r:id="rId22"/>
    <p:sldId id="305" r:id="rId23"/>
    <p:sldId id="306" r:id="rId24"/>
    <p:sldId id="307" r:id="rId25"/>
    <p:sldId id="308" r:id="rId26"/>
    <p:sldId id="309" r:id="rId27"/>
    <p:sldId id="283" r:id="rId28"/>
    <p:sldId id="287" r:id="rId29"/>
    <p:sldId id="318" r:id="rId30"/>
    <p:sldId id="317" r:id="rId31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CE9D-131E-4C24-92F1-26F21BC156D9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BD73-8EBE-4B55-AD1F-22AE3B55369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12940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CE9D-131E-4C24-92F1-26F21BC156D9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BD73-8EBE-4B55-AD1F-22AE3B55369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44795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CE9D-131E-4C24-92F1-26F21BC156D9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BD73-8EBE-4B55-AD1F-22AE3B55369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6876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CE9D-131E-4C24-92F1-26F21BC156D9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BD73-8EBE-4B55-AD1F-22AE3B55369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9372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CE9D-131E-4C24-92F1-26F21BC156D9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BD73-8EBE-4B55-AD1F-22AE3B55369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548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CE9D-131E-4C24-92F1-26F21BC156D9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BD73-8EBE-4B55-AD1F-22AE3B55369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055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CE9D-131E-4C24-92F1-26F21BC156D9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BD73-8EBE-4B55-AD1F-22AE3B55369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3505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CE9D-131E-4C24-92F1-26F21BC156D9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BD73-8EBE-4B55-AD1F-22AE3B55369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971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CE9D-131E-4C24-92F1-26F21BC156D9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BD73-8EBE-4B55-AD1F-22AE3B55369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92368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CE9D-131E-4C24-92F1-26F21BC156D9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BD73-8EBE-4B55-AD1F-22AE3B55369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77846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0CE9D-131E-4C24-92F1-26F21BC156D9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3BD73-8EBE-4B55-AD1F-22AE3B55369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49472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0CE9D-131E-4C24-92F1-26F21BC156D9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3BD73-8EBE-4B55-AD1F-22AE3B553697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6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916416" cy="2448272"/>
          </a:xfrm>
        </p:spPr>
        <p:txBody>
          <a:bodyPr>
            <a:normAutofit/>
          </a:bodyPr>
          <a:lstStyle/>
          <a:p>
            <a:r>
              <a:rPr lang="uk-UA" sz="4000" b="1" i="1" dirty="0">
                <a:solidFill>
                  <a:srgbClr val="7030A0"/>
                </a:solidFill>
              </a:rPr>
              <a:t>«Моделювання </a:t>
            </a:r>
            <a:br>
              <a:rPr lang="uk-UA" sz="4000" b="1" i="1" dirty="0">
                <a:solidFill>
                  <a:srgbClr val="7030A0"/>
                </a:solidFill>
              </a:rPr>
            </a:br>
            <a:r>
              <a:rPr lang="uk-UA" sz="4000" b="1" i="1" dirty="0">
                <a:solidFill>
                  <a:srgbClr val="7030A0"/>
                </a:solidFill>
              </a:rPr>
              <a:t>сучасного простору </a:t>
            </a:r>
            <a:br>
              <a:rPr lang="uk-UA" sz="4000" b="1" i="1" dirty="0">
                <a:solidFill>
                  <a:srgbClr val="7030A0"/>
                </a:solidFill>
              </a:rPr>
            </a:br>
            <a:r>
              <a:rPr lang="uk-UA" sz="4000" b="1" i="1" dirty="0">
                <a:solidFill>
                  <a:srgbClr val="7030A0"/>
                </a:solidFill>
              </a:rPr>
              <a:t>для дітей з ООП»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86493" y="3212976"/>
            <a:ext cx="4427984" cy="1993776"/>
          </a:xfrm>
        </p:spPr>
        <p:txBody>
          <a:bodyPr>
            <a:noAutofit/>
          </a:bodyPr>
          <a:lstStyle/>
          <a:p>
            <a:r>
              <a:rPr lang="uk-UA" sz="2400" b="1" i="1" dirty="0">
                <a:solidFill>
                  <a:srgbClr val="0070C0"/>
                </a:solidFill>
              </a:rPr>
              <a:t>Підготувала:</a:t>
            </a:r>
          </a:p>
          <a:p>
            <a:r>
              <a:rPr lang="uk-UA" sz="2400" b="1" i="1" dirty="0">
                <a:solidFill>
                  <a:srgbClr val="0070C0"/>
                </a:solidFill>
              </a:rPr>
              <a:t>Вчитель-логопед</a:t>
            </a:r>
          </a:p>
          <a:p>
            <a:r>
              <a:rPr lang="uk-UA" sz="2400" b="1" i="1" dirty="0">
                <a:solidFill>
                  <a:srgbClr val="0070C0"/>
                </a:solidFill>
              </a:rPr>
              <a:t>КЗ «</a:t>
            </a:r>
            <a:r>
              <a:rPr lang="uk-UA" sz="2400" b="1" i="1" dirty="0" err="1">
                <a:solidFill>
                  <a:srgbClr val="0070C0"/>
                </a:solidFill>
              </a:rPr>
              <a:t>Вороновицький</a:t>
            </a:r>
            <a:r>
              <a:rPr lang="uk-UA" sz="2400" b="1" i="1" dirty="0">
                <a:solidFill>
                  <a:srgbClr val="0070C0"/>
                </a:solidFill>
              </a:rPr>
              <a:t> ліцей» ВСР</a:t>
            </a:r>
          </a:p>
          <a:p>
            <a:r>
              <a:rPr lang="uk-UA" sz="2400" b="1" i="1" dirty="0">
                <a:solidFill>
                  <a:srgbClr val="0070C0"/>
                </a:solidFill>
              </a:rPr>
              <a:t>Марія ГОЛОВАТЮК 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user\Desktop\фото до презентації\зображення_viber_2024-08-02_11-12-22-36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5646" y="2839038"/>
            <a:ext cx="2808312" cy="3744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34158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фото до презентації\зображення_viber_2024-08-02_11-11-36-8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476672"/>
            <a:ext cx="3757853" cy="281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фото до презентації\зображення_viber_2024-08-02_11-11-36-4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48945"/>
            <a:ext cx="3928155" cy="294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фото до презентації\зображення_viber_2024-08-02_11-11-36-2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3523510"/>
            <a:ext cx="3757853" cy="281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esktop\фото до презентації\зображення_viber_2024-08-02_11-11-36-23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3" y="3409378"/>
            <a:ext cx="3910030" cy="293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IMG_20231003_120445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5856" y="2055443"/>
            <a:ext cx="2793653" cy="247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313872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фото до презентації\зображення_viber_2024-08-02_11-11-35-99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779573" cy="28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фото до презентації\зображення_viber_2024-08-02_11-11-35-93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76672"/>
            <a:ext cx="3779573" cy="28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esktop\фото до презентації\зображення_viber_2024-08-02_11-11-35-02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036" y="3507980"/>
            <a:ext cx="3876939" cy="2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user\Desktop\IMG_20240515_1125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7821" y="3507980"/>
            <a:ext cx="2190392" cy="292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user\Desktop\IMG_20240515_11194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4535" y="3507980"/>
            <a:ext cx="2139702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24840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Мовленнєвий осередок</a:t>
            </a: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489654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899592" y="1412776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пізнання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мовного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апарату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артикуляційної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дихальної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гімнастики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829326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esktop\IMG_20231220_1012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26091"/>
            <a:ext cx="3298109" cy="247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C:\Users\user\Desktop\IMG_20240221_11495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226091"/>
            <a:ext cx="2457172" cy="327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C:\Users\user\Desktop\IMG_20240502_1235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3368316" cy="252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C:\Users\user\Desktop\IMG_20231219_13382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906898"/>
            <a:ext cx="2448272" cy="326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C:\Users\user\Desktop\IMG_20231205_13403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784886" y="226091"/>
            <a:ext cx="2457171" cy="327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53867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фото до презентації\зображення_viber_2024-08-02_11-10-52-8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3834425" cy="28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фото до презентації\зображення_viber_2024-08-02_11-10-53-3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867" y="404664"/>
            <a:ext cx="3834425" cy="2875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user\Desktop\IMG_20240314_12101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87" y="3537798"/>
            <a:ext cx="3743690" cy="280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user\Desktop\фото до презентації\зображення_viber_2024-08-02_11-10-54-15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8548" y="3537798"/>
            <a:ext cx="3740794" cy="280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789164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фото до презентації\зображення_viber_2024-08-02_11-10-54-1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332656"/>
            <a:ext cx="4102763" cy="3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esktop\фото до презентації\зображення_viber_2024-08-02_11-11-36-0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58951"/>
            <a:ext cx="4163615" cy="312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esktop\фото до презентації\зображення_viber_2024-08-02_11-10-52-8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14" y="3612174"/>
            <a:ext cx="3745339" cy="2809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user\Desktop\фото до презентації\зображення_viber_2024-08-02_11-10-53-4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5430" y="3612174"/>
            <a:ext cx="3704785" cy="277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50030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Творчий осередок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2766" y="2204864"/>
            <a:ext cx="4994082" cy="374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кутник 3"/>
          <p:cNvSpPr/>
          <p:nvPr/>
        </p:nvSpPr>
        <p:spPr>
          <a:xfrm>
            <a:off x="567174" y="1484784"/>
            <a:ext cx="7965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Виконуються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різні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логічні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письмові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972437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фото до презентації\зображення_viber_2024-08-02_11-12-22-02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487" y="311060"/>
            <a:ext cx="3882481" cy="291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фото до презентації\зображення_viber_2024-08-02_11-12-22-07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04728"/>
            <a:ext cx="3803576" cy="285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фото до презентації\зображення_viber_2024-08-02_11-10-51-7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1336" y="3717032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3313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фото до презентації\зображення_viber_2024-08-02_11-10-53-9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28" y="332656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фото до презентації\зображення_viber_2024-08-02_11-10-54-04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фото до презентації\зображення_viber_2024-08-02_11-10-53-3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728" y="3555304"/>
            <a:ext cx="3635896" cy="27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Users\user\Desktop\фото до презентації\зображення_viber_2024-08-02_11-10-52-12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555304"/>
            <a:ext cx="3660503" cy="274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447917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фото до презентації\зображення_viber_2024-08-02_11-10-52-0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4067605" cy="30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user\Desktop\фото до презентації\зображення_viber_2024-08-02_11-10-51-99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067605" cy="305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user\Desktop\фото до презентації\зображення_viber_2024-08-02_11-10-51-9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467543" y="3347318"/>
            <a:ext cx="2247714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user\Desktop\фото до презентації\зображення_viber_2024-08-02_11-10-51-81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2768" y="3311352"/>
            <a:ext cx="2404586" cy="320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user\Desktop\фото до презентації\зображення_viber_2024-08-02_11-10-51-876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0367" y="3433972"/>
            <a:ext cx="2312622" cy="308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05168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фото до презентації\зображення_viber_2024-08-02_11-10-44-5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306594" cy="307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фото до презентації\зображення_viber_2024-08-02_11-10-44-61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5" y="476672"/>
            <a:ext cx="2306595" cy="3075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фото до презентації\зображення_viber_2024-08-02_11-10-43-33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389227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user\Desktop\фото до презентації\зображення_viber_2024-08-02_11-12-22-2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22" y="472654"/>
            <a:ext cx="2312622" cy="308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user\Desktop\фото до презентації\зображення_viber_2024-08-02_11-12-22-28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52" y="3821455"/>
            <a:ext cx="3236851" cy="242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569462"/>
              </p:ext>
            </p:extLst>
          </p:nvPr>
        </p:nvGraphicFramePr>
        <p:xfrm>
          <a:off x="899592" y="36051"/>
          <a:ext cx="4248472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472">
                  <a:extLst>
                    <a:ext uri="{9D8B030D-6E8A-4147-A177-3AD203B41FA5}">
                      <a16:colId xmlns:a16="http://schemas.microsoft.com/office/drawing/2014/main" val="3691478870"/>
                    </a:ext>
                  </a:extLst>
                </a:gridCol>
              </a:tblGrid>
              <a:tr h="34430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uk-U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Доріжка для моторного програмування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300849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673268"/>
              </p:ext>
            </p:extLst>
          </p:nvPr>
        </p:nvGraphicFramePr>
        <p:xfrm>
          <a:off x="6047577" y="12886"/>
          <a:ext cx="2376264" cy="388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3279545974"/>
                    </a:ext>
                  </a:extLst>
                </a:gridCol>
              </a:tblGrid>
              <a:tr h="388925">
                <a:tc>
                  <a:txBody>
                    <a:bodyPr/>
                    <a:lstStyle/>
                    <a:p>
                      <a:r>
                        <a:rPr lang="uk-UA" dirty="0"/>
                        <a:t>Осередок матеріалів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0858492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699530"/>
              </p:ext>
            </p:extLst>
          </p:nvPr>
        </p:nvGraphicFramePr>
        <p:xfrm>
          <a:off x="1133167" y="3522415"/>
          <a:ext cx="2580850" cy="399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0850">
                  <a:extLst>
                    <a:ext uri="{9D8B030D-6E8A-4147-A177-3AD203B41FA5}">
                      <a16:colId xmlns:a16="http://schemas.microsoft.com/office/drawing/2014/main" val="2142512014"/>
                    </a:ext>
                  </a:extLst>
                </a:gridCol>
              </a:tblGrid>
              <a:tr h="399574">
                <a:tc>
                  <a:txBody>
                    <a:bodyPr/>
                    <a:lstStyle/>
                    <a:p>
                      <a:r>
                        <a:rPr lang="uk-UA" dirty="0"/>
                        <a:t>Мовленнєвий осередок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809929"/>
                  </a:ext>
                </a:extLst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458519"/>
              </p:ext>
            </p:extLst>
          </p:nvPr>
        </p:nvGraphicFramePr>
        <p:xfrm>
          <a:off x="4747529" y="3536783"/>
          <a:ext cx="26732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3275">
                  <a:extLst>
                    <a:ext uri="{9D8B030D-6E8A-4147-A177-3AD203B41FA5}">
                      <a16:colId xmlns:a16="http://schemas.microsoft.com/office/drawing/2014/main" val="16615370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Маленькі «</a:t>
                      </a:r>
                      <a:r>
                        <a:rPr lang="uk-UA" dirty="0" err="1"/>
                        <a:t>острівочки</a:t>
                      </a:r>
                      <a:r>
                        <a:rPr lang="uk-UA" dirty="0"/>
                        <a:t>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262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36563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Осередок релаксації</a:t>
            </a:r>
            <a:b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пісочна терапія)</a:t>
            </a:r>
          </a:p>
        </p:txBody>
      </p:sp>
      <p:pic>
        <p:nvPicPr>
          <p:cNvPr id="4" name="Picture 4" descr="C:\Users\user\Desktop\фото до презентації\зображення_viber_2024-08-02_11-10-41-5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484784"/>
            <a:ext cx="3302496" cy="24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9493" y="3448324"/>
            <a:ext cx="3541713" cy="26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897248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фото до презентації\зображення_viber_2024-08-02_11-12-21-9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60851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user\Desktop\фото до презентації\зображення_viber_2024-08-02_11-10-51-7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808309" y="1744419"/>
            <a:ext cx="4058816" cy="541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705351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фото до презентації\зображення_viber_2024-08-02_11-10-51-64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7" y="404664"/>
            <a:ext cx="3647811" cy="273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user\Desktop\фото до презентації\зображення_viber_2024-08-02_11-10-51-59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458" y="455823"/>
            <a:ext cx="3579599" cy="2684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user\Desktop\фото до презентації\зображення_viber_2024-08-02_11-10-51-54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974" y="3356992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C:\Users\user\Desktop\IMG_20240314_1035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2523" y="3436060"/>
            <a:ext cx="3586549" cy="2688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966509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фото до презентації\зображення_viber_2024-08-02_11-10-49-3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996997" y="19227"/>
            <a:ext cx="2744670" cy="365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user\Desktop\фото до презентації\зображення_viber_2024-08-02_11-10-49-07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334634" y="2069"/>
            <a:ext cx="2847612" cy="379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user\Desktop\фото до презентації\зображення_viber_2024-08-02_11-10-48-8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987670" y="3006334"/>
            <a:ext cx="2752665" cy="367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Users\user\Desktop\фото до презентації\зображення_viber_2024-08-02_11-10-47-78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4860031" y="3443374"/>
            <a:ext cx="3728187" cy="279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394805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esktop\фото до презентації\зображення_viber_2024-08-02_11-10-47-6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50367" y="-278951"/>
            <a:ext cx="2993080" cy="3990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user\Desktop\фото до презентації\зображення_viber_2024-08-02_11-10-47-61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404334" y="-278952"/>
            <a:ext cx="2993081" cy="39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user\Desktop\фото до презентації\зображення_viber_2024-08-02_11-10-47-1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50366" y="3002163"/>
            <a:ext cx="2993081" cy="39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C:\Users\user\Desktop\фото до презентації\зображення_viber_2024-08-02_11-10-46-6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404334" y="3002162"/>
            <a:ext cx="2993082" cy="399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321482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фото до презентації\зображення_viber_2024-08-02_11-10-46-4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67578" y="-111394"/>
            <a:ext cx="2664296" cy="35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user\Desktop\фото до презентації\зображення_viber_2024-08-02_11-10-46-3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964100" y="-131453"/>
            <a:ext cx="2784644" cy="371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C:\Users\user\Desktop\фото до презентації\зображення_viber_2024-08-02_11-10-46-1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767577" y="3014779"/>
            <a:ext cx="2664297" cy="3552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C:\Users\user\Desktop\фото до презентації\зображення_viber_2024-08-02_11-10-46-0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4967989" y="2844749"/>
            <a:ext cx="2781310" cy="370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338684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esktop\фото до презентації\зображення_viber_2024-08-02_11-10-45-7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3024336" cy="403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C:\Users\user\Desktop\фото до презентації\зображення_viber_2024-08-02_11-10-45-3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1124744"/>
            <a:ext cx="3114346" cy="415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user\Desktop\фото до презентації\зображення_viber_2024-08-02_11-10-44-86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8073" y="1700808"/>
            <a:ext cx="3372820" cy="449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83049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Осередок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матеріалів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3970784" cy="4785395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Куточок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зберігаються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дидактичні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довідкові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матеріали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посібники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підручники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блокноти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журнали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все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необхідне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логопеду 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занять. 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340768"/>
            <a:ext cx="3399811" cy="451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423995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Осередок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логопеда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147248" cy="1540768"/>
          </a:xfrm>
        </p:spPr>
        <p:txBody>
          <a:bodyPr>
            <a:normAutofit lnSpcReduction="10000"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Професійний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простір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педагога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/>
              <a:t>.</a:t>
            </a:r>
          </a:p>
        </p:txBody>
      </p:sp>
      <p:pic>
        <p:nvPicPr>
          <p:cNvPr id="28674" name="Picture 2" descr="C:\Users\user\Desktop\фото до презентації\зображення_viber_2024-08-02_13-33-17-0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140968"/>
            <a:ext cx="4344483" cy="325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313495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252972" y="1484784"/>
            <a:ext cx="856895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Важливе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правило у </a:t>
            </a:r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спілкуванні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з </a:t>
            </a:r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дітьми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у </a:t>
            </a:r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спектрі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аутизму — </a:t>
            </a:r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поважати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особисті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кордони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та </a:t>
            </a:r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завжди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питати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дозволу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!  </a:t>
            </a:r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Будьмо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толерантними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! </a:t>
            </a:r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Адже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понад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усе — </a:t>
            </a:r>
            <a:r>
              <a:rPr lang="ru-RU" sz="4000" b="1" i="1" dirty="0" err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це</a:t>
            </a:r>
            <a:r>
              <a:rPr lang="ru-RU" sz="4000" b="1" i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b="1" i="1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особистість!</a:t>
            </a:r>
            <a:endParaRPr lang="uk-UA" sz="4000" dirty="0">
              <a:solidFill>
                <a:srgbClr val="0070C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469180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 до презентації\зображення_viber_2024-08-02_11-10-43-0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2655"/>
            <a:ext cx="3491542" cy="26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до презентації\зображення_viber_2024-08-02_11-10-42-75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46933"/>
            <a:ext cx="3610329" cy="270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фото до презентації\зображення_viber_2024-08-02_11-10-41-52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3486728"/>
            <a:ext cx="3491541" cy="26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фото до презентації\зображення_viber_2024-08-02_11-10-41-17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486728"/>
            <a:ext cx="3545850" cy="265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547758"/>
              </p:ext>
            </p:extLst>
          </p:nvPr>
        </p:nvGraphicFramePr>
        <p:xfrm>
          <a:off x="797327" y="44624"/>
          <a:ext cx="283197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1976">
                  <a:extLst>
                    <a:ext uri="{9D8B030D-6E8A-4147-A177-3AD203B41FA5}">
                      <a16:colId xmlns:a16="http://schemas.microsoft.com/office/drawing/2014/main" val="102059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Центр</a:t>
                      </a:r>
                      <a:r>
                        <a:rPr lang="uk-UA" baseline="0" dirty="0"/>
                        <a:t> сенсорної інтеграції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70811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610833"/>
              </p:ext>
            </p:extLst>
          </p:nvPr>
        </p:nvGraphicFramePr>
        <p:xfrm>
          <a:off x="5940152" y="71945"/>
          <a:ext cx="210530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303">
                  <a:extLst>
                    <a:ext uri="{9D8B030D-6E8A-4147-A177-3AD203B41FA5}">
                      <a16:colId xmlns:a16="http://schemas.microsoft.com/office/drawing/2014/main" val="30474853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Творчий осередок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010405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022961"/>
              </p:ext>
            </p:extLst>
          </p:nvPr>
        </p:nvGraphicFramePr>
        <p:xfrm>
          <a:off x="3287739" y="3144248"/>
          <a:ext cx="243508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086">
                  <a:extLst>
                    <a:ext uri="{9D8B030D-6E8A-4147-A177-3AD203B41FA5}">
                      <a16:colId xmlns:a16="http://schemas.microsoft.com/office/drawing/2014/main" val="25183552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Осередок релаксації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609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1188512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941168"/>
          </a:xfrm>
        </p:spPr>
        <p:txBody>
          <a:bodyPr/>
          <a:lstStyle/>
          <a:p>
            <a:r>
              <a:rPr lang="uk-UA" sz="9600" b="1" i="1" dirty="0">
                <a:solidFill>
                  <a:srgbClr val="0070C0"/>
                </a:solidFill>
              </a:rPr>
              <a:t>Дякую </a:t>
            </a:r>
            <a:br>
              <a:rPr lang="uk-UA" sz="9600" b="1" i="1" dirty="0">
                <a:solidFill>
                  <a:srgbClr val="0070C0"/>
                </a:solidFill>
              </a:rPr>
            </a:br>
            <a:r>
              <a:rPr lang="uk-UA" sz="9600" b="1" i="1" dirty="0">
                <a:solidFill>
                  <a:srgbClr val="0070C0"/>
                </a:solidFill>
              </a:rPr>
              <a:t>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43218036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Доріжка</a:t>
            </a:r>
            <a:r>
              <a:rPr lang="ru-RU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для моторного </a:t>
            </a:r>
            <a:r>
              <a:rPr lang="ru-RU" sz="40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програмування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4176464" cy="4713387"/>
          </a:xfrm>
        </p:spPr>
        <p:txBody>
          <a:bodyPr>
            <a:norm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Кожне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заняття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розпочинаю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доріжки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загального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праксису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човен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корабель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космічний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залежності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уяви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розвиваю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соматогнозис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просторові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почуття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ритму,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збагачення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ССС,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міжпівкульну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взаємодію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Дану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доріжку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ускладнюю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2" descr="C:\Users\user\Desktop\фото до презентації\зображення_viber_2024-08-02_13-07-18-4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32096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 до презентації\зображення_viber_2024-08-02_11-11-39-20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96218" y="405574"/>
            <a:ext cx="2213564" cy="295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фото до презентації\зображення_viber_2024-08-02_11-11-39-1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25410"/>
            <a:ext cx="2240614" cy="298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фото до презентації\зображення_viber_2024-08-02_11-11-38-66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405574"/>
            <a:ext cx="2240613" cy="298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фото до презентації\зображення_viber_2024-08-02_11-11-38-6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528" y="3764256"/>
            <a:ext cx="1971171" cy="26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фото до презентації\зображення_viber_2024-08-02_11-11-38-55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7472" y="3764256"/>
            <a:ext cx="2083384" cy="277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user\Desktop\фото до презентації\зображення_viber_2024-08-02_11-10-44-717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5140" y="3716688"/>
            <a:ext cx="2006847" cy="267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user\Desktop\фото до презентації\зображення_viber_2024-08-02_11-10-44-787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5658" y="3839065"/>
            <a:ext cx="1971171" cy="26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14778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IMG_20240314_09473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99371"/>
            <a:ext cx="2736304" cy="365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IMG_20240401_13102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620688"/>
            <a:ext cx="3157386" cy="4209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IMG_20240402_0837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489400"/>
            <a:ext cx="280831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user\Desktop\Нова папка\зображення_viber_2024-08-02_11-10-41-7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7780" y="3682285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34143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 сенсорної інтеграції</a:t>
            </a:r>
          </a:p>
        </p:txBody>
      </p:sp>
      <p:pic>
        <p:nvPicPr>
          <p:cNvPr id="4" name="Picture 2" descr="C:\Users\user\Desktop\фото до презентації\зображення_viber_2024-08-02_11-10-43-0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89508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C:\Users\user\Desktop\фото до презентації\зображення_viber_2024-08-02_11-11-38-0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3602996"/>
            <a:ext cx="3704443" cy="277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user\Desktop\фото до презентації\зображення_viber_2024-08-02_11-11-37-6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901" y="3602996"/>
            <a:ext cx="3683563" cy="27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user\Desktop\Нова папка\зображення_viber_2024-08-02_11-12-22-1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620688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012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фото до презентації\зображення_viber_2024-08-02_11-11-37-5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58670"/>
            <a:ext cx="3779573" cy="28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фото до презентації\зображення_viber_2024-08-02_11-11-37-2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458670"/>
            <a:ext cx="3691629" cy="2768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фото до презентації\зображення_viber_2024-08-02_11-11-37-06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3779573" cy="28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Desktop\фото до презентації\зображення_viber_2024-08-02_11-11-36-86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9642" y="3789040"/>
            <a:ext cx="3779574" cy="283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28810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174</Words>
  <Application>Microsoft Office PowerPoint</Application>
  <PresentationFormat>Екран (4:3)</PresentationFormat>
  <Paragraphs>26</Paragraphs>
  <Slides>30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4" baseType="lpstr">
      <vt:lpstr>Arial</vt:lpstr>
      <vt:lpstr>Calibri</vt:lpstr>
      <vt:lpstr>Times New Roman</vt:lpstr>
      <vt:lpstr>Тема Office</vt:lpstr>
      <vt:lpstr>«Моделювання  сучасного простору  для дітей з ООП»</vt:lpstr>
      <vt:lpstr>Презентація PowerPoint</vt:lpstr>
      <vt:lpstr>Презентація PowerPoint</vt:lpstr>
      <vt:lpstr>Доріжка для моторного програмування</vt:lpstr>
      <vt:lpstr>Презентація PowerPoint</vt:lpstr>
      <vt:lpstr>Презентація PowerPoint</vt:lpstr>
      <vt:lpstr>Центр сенсорної інтеграції</vt:lpstr>
      <vt:lpstr>Презентація PowerPoint</vt:lpstr>
      <vt:lpstr>Презентація PowerPoint</vt:lpstr>
      <vt:lpstr>Презентація PowerPoint</vt:lpstr>
      <vt:lpstr>Презентація PowerPoint</vt:lpstr>
      <vt:lpstr>Мовленнєвий осередок</vt:lpstr>
      <vt:lpstr>Презентація PowerPoint</vt:lpstr>
      <vt:lpstr>Презентація PowerPoint</vt:lpstr>
      <vt:lpstr>Презентація PowerPoint</vt:lpstr>
      <vt:lpstr>Творчий осередок</vt:lpstr>
      <vt:lpstr>Презентація PowerPoint</vt:lpstr>
      <vt:lpstr>Презентація PowerPoint</vt:lpstr>
      <vt:lpstr>Презентація PowerPoint</vt:lpstr>
      <vt:lpstr>Осередок релаксації ( пісочна терапія)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Осередок матеріалів</vt:lpstr>
      <vt:lpstr>Осередок логопеда</vt:lpstr>
      <vt:lpstr>Презентація PowerPoint</vt:lpstr>
      <vt:lpstr>Дякую 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Liza</dc:creator>
  <cp:lastModifiedBy>Директор</cp:lastModifiedBy>
  <cp:revision>44</cp:revision>
  <cp:lastPrinted>2018-02-27T16:46:17Z</cp:lastPrinted>
  <dcterms:created xsi:type="dcterms:W3CDTF">2012-07-26T10:52:10Z</dcterms:created>
  <dcterms:modified xsi:type="dcterms:W3CDTF">2024-09-12T09:09:34Z</dcterms:modified>
</cp:coreProperties>
</file>